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3" r:id="rId3"/>
    <p:sldId id="257" r:id="rId4"/>
    <p:sldId id="259" r:id="rId5"/>
    <p:sldId id="285" r:id="rId6"/>
    <p:sldId id="260" r:id="rId7"/>
    <p:sldId id="286" r:id="rId8"/>
    <p:sldId id="261" r:id="rId9"/>
    <p:sldId id="278" r:id="rId10"/>
    <p:sldId id="289" r:id="rId11"/>
    <p:sldId id="291" r:id="rId12"/>
    <p:sldId id="292" r:id="rId13"/>
    <p:sldId id="293" r:id="rId14"/>
    <p:sldId id="294" r:id="rId15"/>
    <p:sldId id="262" r:id="rId16"/>
    <p:sldId id="295" r:id="rId17"/>
    <p:sldId id="296" r:id="rId18"/>
    <p:sldId id="276" r:id="rId19"/>
    <p:sldId id="288" r:id="rId20"/>
    <p:sldId id="281" r:id="rId2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开头" id="{584E62C9-7399-479C-B4F9-2A7D24A0CDD8}">
          <p14:sldIdLst>
            <p14:sldId id="256"/>
            <p14:sldId id="273"/>
            <p14:sldId id="257"/>
            <p14:sldId id="259"/>
            <p14:sldId id="285"/>
            <p14:sldId id="260"/>
            <p14:sldId id="286"/>
            <p14:sldId id="261"/>
            <p14:sldId id="278"/>
            <p14:sldId id="289"/>
            <p14:sldId id="291"/>
            <p14:sldId id="292"/>
            <p14:sldId id="293"/>
            <p14:sldId id="294"/>
            <p14:sldId id="262"/>
            <p14:sldId id="295"/>
            <p14:sldId id="296"/>
            <p14:sldId id="276"/>
            <p14:sldId id="288"/>
          </p14:sldIdLst>
        </p14:section>
        <p14:section name="结尾" id="{DEEF98F8-2223-4F22-9834-30B9E3DE0816}">
          <p14:sldIdLst>
            <p14:sldId id="28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FF"/>
    <a:srgbClr val="FF99FF"/>
    <a:srgbClr val="660066"/>
    <a:srgbClr val="5B9BD5"/>
    <a:srgbClr val="000000"/>
    <a:srgbClr val="FF9D00"/>
    <a:srgbClr val="FFE300"/>
    <a:srgbClr val="004C8F"/>
    <a:srgbClr val="FF3019"/>
    <a:srgbClr val="00887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536" autoAdjust="0"/>
    <p:restoredTop sz="94710" autoAdjust="0"/>
  </p:normalViewPr>
  <p:slideViewPr>
    <p:cSldViewPr snapToGrid="0" showGuides="1">
      <p:cViewPr varScale="1">
        <p:scale>
          <a:sx n="73" d="100"/>
          <a:sy n="73" d="100"/>
        </p:scale>
        <p:origin x="720" y="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CEA01-DF5C-4020-8152-CB549B32ACB2}" type="datetimeFigureOut">
              <a:rPr lang="zh-CN" altLang="en-US" smtClean="0"/>
              <a:pPr/>
              <a:t>2017/8/10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8A1627-D543-4EA5-93C2-AD1450F75B0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54330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CEA01-DF5C-4020-8152-CB549B32ACB2}" type="datetimeFigureOut">
              <a:rPr lang="zh-CN" altLang="en-US" smtClean="0"/>
              <a:pPr/>
              <a:t>2017/8/10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8A1627-D543-4EA5-93C2-AD1450F75B0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3265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CEA01-DF5C-4020-8152-CB549B32ACB2}" type="datetimeFigureOut">
              <a:rPr lang="zh-CN" altLang="en-US" smtClean="0"/>
              <a:pPr/>
              <a:t>2017/8/10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8A1627-D543-4EA5-93C2-AD1450F75B0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46139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CEA01-DF5C-4020-8152-CB549B32ACB2}" type="datetimeFigureOut">
              <a:rPr lang="zh-CN" altLang="en-US" smtClean="0"/>
              <a:pPr/>
              <a:t>2017/8/10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8A1627-D543-4EA5-93C2-AD1450F75B0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43230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CEA01-DF5C-4020-8152-CB549B32ACB2}" type="datetimeFigureOut">
              <a:rPr lang="zh-CN" altLang="en-US" smtClean="0"/>
              <a:pPr/>
              <a:t>2017/8/10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8A1627-D543-4EA5-93C2-AD1450F75B0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12653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CEA01-DF5C-4020-8152-CB549B32ACB2}" type="datetimeFigureOut">
              <a:rPr lang="zh-CN" altLang="en-US" smtClean="0"/>
              <a:pPr/>
              <a:t>2017/8/10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8A1627-D543-4EA5-93C2-AD1450F75B0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54668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CEA01-DF5C-4020-8152-CB549B32ACB2}" type="datetimeFigureOut">
              <a:rPr lang="zh-CN" altLang="en-US" smtClean="0"/>
              <a:pPr/>
              <a:t>2017/8/10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8A1627-D543-4EA5-93C2-AD1450F75B0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52780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CEA01-DF5C-4020-8152-CB549B32ACB2}" type="datetimeFigureOut">
              <a:rPr lang="zh-CN" altLang="en-US" smtClean="0"/>
              <a:pPr/>
              <a:t>2017/8/10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8A1627-D543-4EA5-93C2-AD1450F75B0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917602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CEA01-DF5C-4020-8152-CB549B32ACB2}" type="datetimeFigureOut">
              <a:rPr lang="zh-CN" altLang="en-US" smtClean="0"/>
              <a:pPr/>
              <a:t>2017/8/10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8A1627-D543-4EA5-93C2-AD1450F75B06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5" name="椭圆 4"/>
          <p:cNvSpPr/>
          <p:nvPr userDrawn="1"/>
        </p:nvSpPr>
        <p:spPr>
          <a:xfrm>
            <a:off x="2968283" y="1012874"/>
            <a:ext cx="36000" cy="36000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 userDrawn="1"/>
        </p:nvSpPr>
        <p:spPr>
          <a:xfrm>
            <a:off x="1069145" y="2644726"/>
            <a:ext cx="36000" cy="36000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 userDrawn="1"/>
        </p:nvSpPr>
        <p:spPr>
          <a:xfrm>
            <a:off x="2405576" y="4176981"/>
            <a:ext cx="36000" cy="36000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 userDrawn="1"/>
        </p:nvSpPr>
        <p:spPr>
          <a:xfrm>
            <a:off x="6886140" y="2623624"/>
            <a:ext cx="36000" cy="36000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 userDrawn="1"/>
        </p:nvSpPr>
        <p:spPr>
          <a:xfrm>
            <a:off x="4304715" y="3614273"/>
            <a:ext cx="36000" cy="36000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 userDrawn="1"/>
        </p:nvSpPr>
        <p:spPr>
          <a:xfrm>
            <a:off x="4353953" y="5386802"/>
            <a:ext cx="36000" cy="36000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 userDrawn="1"/>
        </p:nvSpPr>
        <p:spPr>
          <a:xfrm>
            <a:off x="6562583" y="5113400"/>
            <a:ext cx="36000" cy="36000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 userDrawn="1"/>
        </p:nvSpPr>
        <p:spPr>
          <a:xfrm>
            <a:off x="3967091" y="2099747"/>
            <a:ext cx="36000" cy="36000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 userDrawn="1"/>
        </p:nvSpPr>
        <p:spPr>
          <a:xfrm>
            <a:off x="8610600" y="1447848"/>
            <a:ext cx="36000" cy="36000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 userDrawn="1"/>
        </p:nvSpPr>
        <p:spPr>
          <a:xfrm>
            <a:off x="6153441" y="842936"/>
            <a:ext cx="36000" cy="36000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 userDrawn="1"/>
        </p:nvSpPr>
        <p:spPr>
          <a:xfrm>
            <a:off x="10515602" y="400510"/>
            <a:ext cx="36000" cy="36000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 userDrawn="1"/>
        </p:nvSpPr>
        <p:spPr>
          <a:xfrm>
            <a:off x="9658643" y="3378430"/>
            <a:ext cx="36000" cy="36000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 userDrawn="1"/>
        </p:nvSpPr>
        <p:spPr>
          <a:xfrm>
            <a:off x="7991621" y="4322863"/>
            <a:ext cx="36000" cy="36000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 userDrawn="1"/>
        </p:nvSpPr>
        <p:spPr>
          <a:xfrm>
            <a:off x="10353823" y="4322863"/>
            <a:ext cx="36000" cy="36000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 userDrawn="1"/>
        </p:nvSpPr>
        <p:spPr>
          <a:xfrm>
            <a:off x="9159240" y="5177828"/>
            <a:ext cx="36000" cy="36000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 userDrawn="1"/>
        </p:nvSpPr>
        <p:spPr>
          <a:xfrm>
            <a:off x="11360835" y="2272640"/>
            <a:ext cx="36000" cy="36000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 userDrawn="1"/>
        </p:nvSpPr>
        <p:spPr>
          <a:xfrm>
            <a:off x="514643" y="5225023"/>
            <a:ext cx="36000" cy="36000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/>
          <p:cNvSpPr/>
          <p:nvPr userDrawn="1"/>
        </p:nvSpPr>
        <p:spPr>
          <a:xfrm>
            <a:off x="5641340" y="2888615"/>
            <a:ext cx="36000" cy="36000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  <a:effectLst>
            <a:glow rad="63500">
              <a:schemeClr val="bg1">
                <a:alpha val="5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/>
          <p:cNvSpPr/>
          <p:nvPr userDrawn="1"/>
        </p:nvSpPr>
        <p:spPr>
          <a:xfrm>
            <a:off x="5009968" y="4390842"/>
            <a:ext cx="36000" cy="36000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  <a:effectLst>
            <a:glow rad="63500">
              <a:schemeClr val="bg1">
                <a:alpha val="5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 userDrawn="1"/>
        </p:nvSpPr>
        <p:spPr>
          <a:xfrm>
            <a:off x="9828714" y="1966958"/>
            <a:ext cx="36000" cy="36000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  <a:effectLst>
            <a:glow rad="63500">
              <a:schemeClr val="bg1">
                <a:alpha val="5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 userDrawn="1"/>
        </p:nvSpPr>
        <p:spPr>
          <a:xfrm>
            <a:off x="1120139" y="1023531"/>
            <a:ext cx="36000" cy="36000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  <a:effectLst>
            <a:glow rad="63500">
              <a:schemeClr val="bg1">
                <a:alpha val="5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 userDrawn="1"/>
        </p:nvSpPr>
        <p:spPr>
          <a:xfrm>
            <a:off x="9799685" y="6321245"/>
            <a:ext cx="36000" cy="36000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  <a:effectLst>
            <a:glow rad="63500">
              <a:schemeClr val="bg1">
                <a:alpha val="5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 userDrawn="1"/>
        </p:nvSpPr>
        <p:spPr>
          <a:xfrm>
            <a:off x="1932938" y="6205131"/>
            <a:ext cx="36000" cy="36000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  <a:effectLst>
            <a:glow rad="63500">
              <a:schemeClr val="bg1">
                <a:alpha val="5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 userDrawn="1"/>
        </p:nvSpPr>
        <p:spPr>
          <a:xfrm>
            <a:off x="2441576" y="2272640"/>
            <a:ext cx="36000" cy="3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 userDrawn="1"/>
        </p:nvSpPr>
        <p:spPr>
          <a:xfrm>
            <a:off x="5290356" y="1290356"/>
            <a:ext cx="36000" cy="3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椭圆 29"/>
          <p:cNvSpPr/>
          <p:nvPr userDrawn="1"/>
        </p:nvSpPr>
        <p:spPr>
          <a:xfrm>
            <a:off x="11820464" y="3946241"/>
            <a:ext cx="36000" cy="3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 userDrawn="1"/>
        </p:nvSpPr>
        <p:spPr>
          <a:xfrm>
            <a:off x="6254755" y="6507016"/>
            <a:ext cx="36000" cy="3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 userDrawn="1"/>
        </p:nvSpPr>
        <p:spPr>
          <a:xfrm>
            <a:off x="163659" y="6356350"/>
            <a:ext cx="36000" cy="3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 userDrawn="1"/>
        </p:nvSpPr>
        <p:spPr>
          <a:xfrm>
            <a:off x="8153400" y="3281289"/>
            <a:ext cx="36000" cy="3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椭圆 35"/>
          <p:cNvSpPr/>
          <p:nvPr userDrawn="1"/>
        </p:nvSpPr>
        <p:spPr>
          <a:xfrm>
            <a:off x="2403268" y="4910039"/>
            <a:ext cx="36000" cy="3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78475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CEA01-DF5C-4020-8152-CB549B32ACB2}" type="datetimeFigureOut">
              <a:rPr lang="zh-CN" altLang="en-US" smtClean="0"/>
              <a:pPr/>
              <a:t>2017/8/10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8A1627-D543-4EA5-93C2-AD1450F75B0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08111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CEA01-DF5C-4020-8152-CB549B32ACB2}" type="datetimeFigureOut">
              <a:rPr lang="zh-CN" altLang="en-US" smtClean="0"/>
              <a:pPr/>
              <a:t>2017/8/10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8A1627-D543-4EA5-93C2-AD1450F75B0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11365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ACEA01-DF5C-4020-8152-CB549B32ACB2}" type="datetimeFigureOut">
              <a:rPr lang="zh-CN" altLang="en-US" smtClean="0"/>
              <a:pPr/>
              <a:t>2017/8/10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8A1627-D543-4EA5-93C2-AD1450F75B0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73456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直接连接符 38"/>
          <p:cNvCxnSpPr/>
          <p:nvPr/>
        </p:nvCxnSpPr>
        <p:spPr>
          <a:xfrm flipV="1">
            <a:off x="1245783" y="4873269"/>
            <a:ext cx="1217088" cy="1296507"/>
          </a:xfrm>
          <a:prstGeom prst="line">
            <a:avLst/>
          </a:prstGeom>
          <a:ln w="38100">
            <a:gradFill>
              <a:gsLst>
                <a:gs pos="1000">
                  <a:schemeClr val="bg1">
                    <a:lumMod val="95000"/>
                    <a:alpha val="70000"/>
                  </a:schemeClr>
                </a:gs>
                <a:gs pos="100000">
                  <a:schemeClr val="bg1">
                    <a:lumMod val="95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0096" cy="6858000"/>
          </a:xfrm>
          <a:prstGeom prst="rect">
            <a:avLst/>
          </a:prstGeom>
        </p:spPr>
      </p:pic>
      <p:cxnSp>
        <p:nvCxnSpPr>
          <p:cNvPr id="36" name="直接连接符 35"/>
          <p:cNvCxnSpPr/>
          <p:nvPr/>
        </p:nvCxnSpPr>
        <p:spPr>
          <a:xfrm flipV="1">
            <a:off x="1294250" y="-4182"/>
            <a:ext cx="1217394" cy="1296833"/>
          </a:xfrm>
          <a:prstGeom prst="line">
            <a:avLst/>
          </a:prstGeom>
          <a:ln w="38100">
            <a:gradFill>
              <a:gsLst>
                <a:gs pos="1000">
                  <a:schemeClr val="bg1">
                    <a:lumMod val="95000"/>
                    <a:alpha val="70000"/>
                  </a:schemeClr>
                </a:gs>
                <a:gs pos="100000">
                  <a:schemeClr val="bg1">
                    <a:lumMod val="95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任意多边形 7"/>
          <p:cNvSpPr/>
          <p:nvPr/>
        </p:nvSpPr>
        <p:spPr>
          <a:xfrm>
            <a:off x="28135" y="1955247"/>
            <a:ext cx="12168554" cy="2658962"/>
          </a:xfrm>
          <a:custGeom>
            <a:avLst/>
            <a:gdLst>
              <a:gd name="connsiteX0" fmla="*/ 0 w 12168554"/>
              <a:gd name="connsiteY0" fmla="*/ 168975 h 2658962"/>
              <a:gd name="connsiteX1" fmla="*/ 590843 w 12168554"/>
              <a:gd name="connsiteY1" fmla="*/ 2518279 h 2658962"/>
              <a:gd name="connsiteX2" fmla="*/ 1280160 w 12168554"/>
              <a:gd name="connsiteY2" fmla="*/ 126771 h 2658962"/>
              <a:gd name="connsiteX3" fmla="*/ 1786597 w 12168554"/>
              <a:gd name="connsiteY3" fmla="*/ 2546415 h 2658962"/>
              <a:gd name="connsiteX4" fmla="*/ 2489982 w 12168554"/>
              <a:gd name="connsiteY4" fmla="*/ 98636 h 2658962"/>
              <a:gd name="connsiteX5" fmla="*/ 3024554 w 12168554"/>
              <a:gd name="connsiteY5" fmla="*/ 2574550 h 2658962"/>
              <a:gd name="connsiteX6" fmla="*/ 3826413 w 12168554"/>
              <a:gd name="connsiteY6" fmla="*/ 42365 h 2658962"/>
              <a:gd name="connsiteX7" fmla="*/ 4557933 w 12168554"/>
              <a:gd name="connsiteY7" fmla="*/ 2560482 h 2658962"/>
              <a:gd name="connsiteX8" fmla="*/ 5514536 w 12168554"/>
              <a:gd name="connsiteY8" fmla="*/ 28298 h 2658962"/>
              <a:gd name="connsiteX9" fmla="*/ 6850967 w 12168554"/>
              <a:gd name="connsiteY9" fmla="*/ 2546415 h 2658962"/>
              <a:gd name="connsiteX10" fmla="*/ 7709096 w 12168554"/>
              <a:gd name="connsiteY10" fmla="*/ 98636 h 2658962"/>
              <a:gd name="connsiteX11" fmla="*/ 8342142 w 12168554"/>
              <a:gd name="connsiteY11" fmla="*/ 2518279 h 2658962"/>
              <a:gd name="connsiteX12" fmla="*/ 9256542 w 12168554"/>
              <a:gd name="connsiteY12" fmla="*/ 162 h 2658962"/>
              <a:gd name="connsiteX13" fmla="*/ 10128739 w 12168554"/>
              <a:gd name="connsiteY13" fmla="*/ 2658956 h 2658962"/>
              <a:gd name="connsiteX14" fmla="*/ 10860259 w 12168554"/>
              <a:gd name="connsiteY14" fmla="*/ 28298 h 2658962"/>
              <a:gd name="connsiteX15" fmla="*/ 11507373 w 12168554"/>
              <a:gd name="connsiteY15" fmla="*/ 2602685 h 2658962"/>
              <a:gd name="connsiteX16" fmla="*/ 12168554 w 12168554"/>
              <a:gd name="connsiteY16" fmla="*/ 112704 h 2658962"/>
              <a:gd name="connsiteX17" fmla="*/ 12168554 w 12168554"/>
              <a:gd name="connsiteY17" fmla="*/ 112704 h 2658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168554" h="2658962">
                <a:moveTo>
                  <a:pt x="0" y="168975"/>
                </a:moveTo>
                <a:cubicBezTo>
                  <a:pt x="188741" y="1347144"/>
                  <a:pt x="377483" y="2525313"/>
                  <a:pt x="590843" y="2518279"/>
                </a:cubicBezTo>
                <a:cubicBezTo>
                  <a:pt x="804203" y="2511245"/>
                  <a:pt x="1080868" y="122082"/>
                  <a:pt x="1280160" y="126771"/>
                </a:cubicBezTo>
                <a:cubicBezTo>
                  <a:pt x="1479452" y="131460"/>
                  <a:pt x="1584960" y="2551104"/>
                  <a:pt x="1786597" y="2546415"/>
                </a:cubicBezTo>
                <a:cubicBezTo>
                  <a:pt x="1988234" y="2541726"/>
                  <a:pt x="2283656" y="93947"/>
                  <a:pt x="2489982" y="98636"/>
                </a:cubicBezTo>
                <a:cubicBezTo>
                  <a:pt x="2696308" y="103325"/>
                  <a:pt x="2801816" y="2583928"/>
                  <a:pt x="3024554" y="2574550"/>
                </a:cubicBezTo>
                <a:cubicBezTo>
                  <a:pt x="3247292" y="2565172"/>
                  <a:pt x="3570850" y="44710"/>
                  <a:pt x="3826413" y="42365"/>
                </a:cubicBezTo>
                <a:cubicBezTo>
                  <a:pt x="4081976" y="40020"/>
                  <a:pt x="4276579" y="2562826"/>
                  <a:pt x="4557933" y="2560482"/>
                </a:cubicBezTo>
                <a:cubicBezTo>
                  <a:pt x="4839287" y="2558138"/>
                  <a:pt x="5132364" y="30642"/>
                  <a:pt x="5514536" y="28298"/>
                </a:cubicBezTo>
                <a:cubicBezTo>
                  <a:pt x="5896708" y="25954"/>
                  <a:pt x="6485207" y="2534692"/>
                  <a:pt x="6850967" y="2546415"/>
                </a:cubicBezTo>
                <a:cubicBezTo>
                  <a:pt x="7216727" y="2558138"/>
                  <a:pt x="7460567" y="103325"/>
                  <a:pt x="7709096" y="98636"/>
                </a:cubicBezTo>
                <a:cubicBezTo>
                  <a:pt x="7957625" y="93947"/>
                  <a:pt x="8084234" y="2534691"/>
                  <a:pt x="8342142" y="2518279"/>
                </a:cubicBezTo>
                <a:cubicBezTo>
                  <a:pt x="8600050" y="2501867"/>
                  <a:pt x="8958776" y="-23284"/>
                  <a:pt x="9256542" y="162"/>
                </a:cubicBezTo>
                <a:cubicBezTo>
                  <a:pt x="9554308" y="23608"/>
                  <a:pt x="9861453" y="2654267"/>
                  <a:pt x="10128739" y="2658956"/>
                </a:cubicBezTo>
                <a:cubicBezTo>
                  <a:pt x="10396025" y="2663645"/>
                  <a:pt x="10630487" y="37676"/>
                  <a:pt x="10860259" y="28298"/>
                </a:cubicBezTo>
                <a:cubicBezTo>
                  <a:pt x="11090031" y="18920"/>
                  <a:pt x="11289324" y="2588617"/>
                  <a:pt x="11507373" y="2602685"/>
                </a:cubicBezTo>
                <a:cubicBezTo>
                  <a:pt x="11725422" y="2616753"/>
                  <a:pt x="12168554" y="112704"/>
                  <a:pt x="12168554" y="112704"/>
                </a:cubicBezTo>
                <a:lnTo>
                  <a:pt x="12168554" y="112704"/>
                </a:lnTo>
              </a:path>
            </a:pathLst>
          </a:custGeom>
          <a:noFill/>
          <a:ln>
            <a:gradFill>
              <a:gsLst>
                <a:gs pos="0">
                  <a:schemeClr val="bg1">
                    <a:lumMod val="50000"/>
                    <a:alpha val="10000"/>
                  </a:schemeClr>
                </a:gs>
                <a:gs pos="42000">
                  <a:schemeClr val="bg1">
                    <a:lumMod val="0"/>
                    <a:lumOff val="100000"/>
                    <a:alpha val="15000"/>
                  </a:schemeClr>
                </a:gs>
                <a:gs pos="76000">
                  <a:schemeClr val="bg1">
                    <a:lumMod val="50000"/>
                    <a:alpha val="10000"/>
                  </a:schemeClr>
                </a:gs>
                <a:gs pos="100000">
                  <a:schemeClr val="bg1">
                    <a:lumMod val="0"/>
                    <a:lumOff val="100000"/>
                    <a:alpha val="1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2822949" y="155949"/>
            <a:ext cx="6546101" cy="6546101"/>
          </a:xfrm>
          <a:prstGeom prst="ellipse">
            <a:avLst/>
          </a:prstGeom>
          <a:noFill/>
          <a:ln w="76200">
            <a:gradFill>
              <a:gsLst>
                <a:gs pos="0">
                  <a:schemeClr val="bg1"/>
                </a:gs>
                <a:gs pos="56000">
                  <a:schemeClr val="bg1">
                    <a:lumMod val="0"/>
                    <a:lumOff val="100000"/>
                    <a:alpha val="10000"/>
                  </a:schemeClr>
                </a:gs>
                <a:gs pos="100000">
                  <a:schemeClr val="bg1">
                    <a:alpha val="0"/>
                    <a:lumMod val="0"/>
                  </a:schemeClr>
                </a:gs>
              </a:gsLst>
              <a:lin ang="2700000" scaled="0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953462" y="2755460"/>
            <a:ext cx="745588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6000" spc="300" dirty="0" smtClean="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饿了么后台管理系统</a:t>
            </a:r>
            <a:endParaRPr lang="zh-CN" altLang="en-US" sz="6000" spc="300" dirty="0">
              <a:solidFill>
                <a:schemeClr val="bg1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6605291" y="3948216"/>
            <a:ext cx="2329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spc="300" dirty="0" smtClean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-Four-Angels</a:t>
            </a:r>
            <a:endParaRPr lang="zh-CN" altLang="en-US" sz="2400" spc="300" dirty="0">
              <a:solidFill>
                <a:schemeClr val="bg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cxnSp>
        <p:nvCxnSpPr>
          <p:cNvPr id="37" name="直接连接符 36"/>
          <p:cNvCxnSpPr/>
          <p:nvPr/>
        </p:nvCxnSpPr>
        <p:spPr>
          <a:xfrm flipV="1">
            <a:off x="8800805" y="4962550"/>
            <a:ext cx="1217088" cy="1296507"/>
          </a:xfrm>
          <a:prstGeom prst="line">
            <a:avLst/>
          </a:prstGeom>
          <a:ln w="38100">
            <a:gradFill>
              <a:gsLst>
                <a:gs pos="1000">
                  <a:schemeClr val="bg1">
                    <a:lumMod val="95000"/>
                    <a:alpha val="70000"/>
                  </a:schemeClr>
                </a:gs>
                <a:gs pos="100000">
                  <a:schemeClr val="bg1">
                    <a:lumMod val="95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/>
        </p:nvCxnSpPr>
        <p:spPr>
          <a:xfrm>
            <a:off x="1294250" y="2799581"/>
            <a:ext cx="7893293" cy="0"/>
          </a:xfrm>
          <a:prstGeom prst="line">
            <a:avLst/>
          </a:prstGeom>
          <a:ln w="31750">
            <a:gradFill>
              <a:gsLst>
                <a:gs pos="0">
                  <a:schemeClr val="bg1">
                    <a:lumMod val="0"/>
                  </a:schemeClr>
                </a:gs>
                <a:gs pos="42000">
                  <a:srgbClr val="FFFFFF">
                    <a:lumMod val="49000"/>
                  </a:srgbClr>
                </a:gs>
                <a:gs pos="22000">
                  <a:schemeClr val="bg1">
                    <a:lumMod val="0"/>
                    <a:lumOff val="100000"/>
                  </a:schemeClr>
                </a:gs>
                <a:gs pos="73000">
                  <a:schemeClr val="bg1">
                    <a:alpha val="52000"/>
                  </a:schemeClr>
                </a:gs>
                <a:gs pos="100000">
                  <a:schemeClr val="bg1">
                    <a:lumMod val="0"/>
                    <a:alpha val="40000"/>
                  </a:schemeClr>
                </a:gs>
              </a:gsLst>
              <a:lin ang="0" scaled="0"/>
            </a:gra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/>
          <p:nvPr/>
        </p:nvCxnSpPr>
        <p:spPr>
          <a:xfrm flipH="1">
            <a:off x="3713136" y="3799054"/>
            <a:ext cx="7893293" cy="0"/>
          </a:xfrm>
          <a:prstGeom prst="line">
            <a:avLst/>
          </a:prstGeom>
          <a:ln w="31750">
            <a:gradFill>
              <a:gsLst>
                <a:gs pos="0">
                  <a:schemeClr val="bg1">
                    <a:lumMod val="0"/>
                  </a:schemeClr>
                </a:gs>
                <a:gs pos="42000">
                  <a:srgbClr val="FFFFFF">
                    <a:lumMod val="49000"/>
                  </a:srgbClr>
                </a:gs>
                <a:gs pos="22000">
                  <a:schemeClr val="bg1">
                    <a:lumMod val="0"/>
                    <a:lumOff val="100000"/>
                  </a:schemeClr>
                </a:gs>
                <a:gs pos="73000">
                  <a:schemeClr val="bg1">
                    <a:alpha val="52000"/>
                  </a:schemeClr>
                </a:gs>
                <a:gs pos="100000">
                  <a:schemeClr val="bg1">
                    <a:lumMod val="0"/>
                    <a:alpha val="40000"/>
                  </a:schemeClr>
                </a:gs>
              </a:gsLst>
              <a:lin ang="0" scaled="0"/>
            </a:gra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组合 32"/>
          <p:cNvGrpSpPr/>
          <p:nvPr/>
        </p:nvGrpSpPr>
        <p:grpSpPr>
          <a:xfrm>
            <a:off x="9369050" y="2899143"/>
            <a:ext cx="1645665" cy="766939"/>
            <a:chOff x="9629499" y="4855648"/>
            <a:chExt cx="1645665" cy="766939"/>
          </a:xfrm>
        </p:grpSpPr>
        <p:sp>
          <p:nvSpPr>
            <p:cNvPr id="20" name="任意多边形 19"/>
            <p:cNvSpPr/>
            <p:nvPr/>
          </p:nvSpPr>
          <p:spPr>
            <a:xfrm flipH="1">
              <a:off x="10439924" y="5101005"/>
              <a:ext cx="394093" cy="276225"/>
            </a:xfrm>
            <a:custGeom>
              <a:avLst/>
              <a:gdLst>
                <a:gd name="connsiteX0" fmla="*/ 394558 w 624958"/>
                <a:gd name="connsiteY0" fmla="*/ 0 h 460800"/>
                <a:gd name="connsiteX1" fmla="*/ 440992 w 624958"/>
                <a:gd name="connsiteY1" fmla="*/ 4681 h 460800"/>
                <a:gd name="connsiteX2" fmla="*/ 447672 w 624958"/>
                <a:gd name="connsiteY2" fmla="*/ 6755 h 460800"/>
                <a:gd name="connsiteX3" fmla="*/ 449592 w 624958"/>
                <a:gd name="connsiteY3" fmla="*/ 6983 h 460800"/>
                <a:gd name="connsiteX4" fmla="*/ 458433 w 624958"/>
                <a:gd name="connsiteY4" fmla="*/ 10095 h 460800"/>
                <a:gd name="connsiteX5" fmla="*/ 484240 w 624958"/>
                <a:gd name="connsiteY5" fmla="*/ 18106 h 460800"/>
                <a:gd name="connsiteX6" fmla="*/ 624958 w 624958"/>
                <a:gd name="connsiteY6" fmla="*/ 230400 h 460800"/>
                <a:gd name="connsiteX7" fmla="*/ 484240 w 624958"/>
                <a:gd name="connsiteY7" fmla="*/ 442694 h 460800"/>
                <a:gd name="connsiteX8" fmla="*/ 458457 w 624958"/>
                <a:gd name="connsiteY8" fmla="*/ 450698 h 460800"/>
                <a:gd name="connsiteX9" fmla="*/ 449592 w 624958"/>
                <a:gd name="connsiteY9" fmla="*/ 453818 h 460800"/>
                <a:gd name="connsiteX10" fmla="*/ 447666 w 624958"/>
                <a:gd name="connsiteY10" fmla="*/ 454047 h 460800"/>
                <a:gd name="connsiteX11" fmla="*/ 440992 w 624958"/>
                <a:gd name="connsiteY11" fmla="*/ 456119 h 460800"/>
                <a:gd name="connsiteX12" fmla="*/ 394558 w 624958"/>
                <a:gd name="connsiteY12" fmla="*/ 460800 h 460800"/>
                <a:gd name="connsiteX13" fmla="*/ 348124 w 624958"/>
                <a:gd name="connsiteY13" fmla="*/ 456119 h 460800"/>
                <a:gd name="connsiteX14" fmla="*/ 329343 w 624958"/>
                <a:gd name="connsiteY14" fmla="*/ 450289 h 460800"/>
                <a:gd name="connsiteX15" fmla="*/ 288001 w 624958"/>
                <a:gd name="connsiteY15" fmla="*/ 439598 h 460800"/>
                <a:gd name="connsiteX16" fmla="*/ 0 w 624958"/>
                <a:gd name="connsiteY16" fmla="*/ 230401 h 460800"/>
                <a:gd name="connsiteX17" fmla="*/ 288001 w 624958"/>
                <a:gd name="connsiteY17" fmla="*/ 21203 h 460800"/>
                <a:gd name="connsiteX18" fmla="*/ 329324 w 624958"/>
                <a:gd name="connsiteY18" fmla="*/ 10517 h 460800"/>
                <a:gd name="connsiteX19" fmla="*/ 348124 w 624958"/>
                <a:gd name="connsiteY19" fmla="*/ 4681 h 460800"/>
                <a:gd name="connsiteX20" fmla="*/ 394558 w 624958"/>
                <a:gd name="connsiteY20" fmla="*/ 0 h 460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24958" h="460800">
                  <a:moveTo>
                    <a:pt x="394558" y="0"/>
                  </a:moveTo>
                  <a:cubicBezTo>
                    <a:pt x="410464" y="0"/>
                    <a:pt x="425993" y="1612"/>
                    <a:pt x="440992" y="4681"/>
                  </a:cubicBezTo>
                  <a:lnTo>
                    <a:pt x="447672" y="6755"/>
                  </a:lnTo>
                  <a:lnTo>
                    <a:pt x="449592" y="6983"/>
                  </a:lnTo>
                  <a:lnTo>
                    <a:pt x="458433" y="10095"/>
                  </a:lnTo>
                  <a:lnTo>
                    <a:pt x="484240" y="18106"/>
                  </a:lnTo>
                  <a:cubicBezTo>
                    <a:pt x="566934" y="53083"/>
                    <a:pt x="624958" y="134966"/>
                    <a:pt x="624958" y="230400"/>
                  </a:cubicBezTo>
                  <a:cubicBezTo>
                    <a:pt x="624958" y="325835"/>
                    <a:pt x="566934" y="407717"/>
                    <a:pt x="484240" y="442694"/>
                  </a:cubicBezTo>
                  <a:lnTo>
                    <a:pt x="458457" y="450698"/>
                  </a:lnTo>
                  <a:lnTo>
                    <a:pt x="449592" y="453818"/>
                  </a:lnTo>
                  <a:lnTo>
                    <a:pt x="447666" y="454047"/>
                  </a:lnTo>
                  <a:lnTo>
                    <a:pt x="440992" y="456119"/>
                  </a:lnTo>
                  <a:cubicBezTo>
                    <a:pt x="425993" y="459188"/>
                    <a:pt x="410464" y="460800"/>
                    <a:pt x="394558" y="460800"/>
                  </a:cubicBezTo>
                  <a:cubicBezTo>
                    <a:pt x="378652" y="460800"/>
                    <a:pt x="363123" y="459188"/>
                    <a:pt x="348124" y="456119"/>
                  </a:cubicBezTo>
                  <a:lnTo>
                    <a:pt x="329343" y="450289"/>
                  </a:lnTo>
                  <a:lnTo>
                    <a:pt x="288001" y="439598"/>
                  </a:lnTo>
                  <a:cubicBezTo>
                    <a:pt x="203637" y="410432"/>
                    <a:pt x="104728" y="346473"/>
                    <a:pt x="0" y="230401"/>
                  </a:cubicBezTo>
                  <a:cubicBezTo>
                    <a:pt x="104728" y="114328"/>
                    <a:pt x="203637" y="50370"/>
                    <a:pt x="288001" y="21203"/>
                  </a:cubicBezTo>
                  <a:lnTo>
                    <a:pt x="329324" y="10517"/>
                  </a:lnTo>
                  <a:lnTo>
                    <a:pt x="348124" y="4681"/>
                  </a:lnTo>
                  <a:cubicBezTo>
                    <a:pt x="363123" y="1612"/>
                    <a:pt x="378652" y="0"/>
                    <a:pt x="394558" y="0"/>
                  </a:cubicBezTo>
                  <a:close/>
                </a:path>
              </a:pathLst>
            </a:custGeom>
            <a:solidFill>
              <a:srgbClr val="0088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任意多边形 20"/>
            <p:cNvSpPr/>
            <p:nvPr/>
          </p:nvSpPr>
          <p:spPr>
            <a:xfrm rot="20100000">
              <a:off x="10415108" y="4980734"/>
              <a:ext cx="315791" cy="221342"/>
            </a:xfrm>
            <a:custGeom>
              <a:avLst/>
              <a:gdLst>
                <a:gd name="connsiteX0" fmla="*/ 394558 w 624958"/>
                <a:gd name="connsiteY0" fmla="*/ 0 h 460800"/>
                <a:gd name="connsiteX1" fmla="*/ 440992 w 624958"/>
                <a:gd name="connsiteY1" fmla="*/ 4681 h 460800"/>
                <a:gd name="connsiteX2" fmla="*/ 447672 w 624958"/>
                <a:gd name="connsiteY2" fmla="*/ 6755 h 460800"/>
                <a:gd name="connsiteX3" fmla="*/ 449592 w 624958"/>
                <a:gd name="connsiteY3" fmla="*/ 6983 h 460800"/>
                <a:gd name="connsiteX4" fmla="*/ 458433 w 624958"/>
                <a:gd name="connsiteY4" fmla="*/ 10095 h 460800"/>
                <a:gd name="connsiteX5" fmla="*/ 484240 w 624958"/>
                <a:gd name="connsiteY5" fmla="*/ 18106 h 460800"/>
                <a:gd name="connsiteX6" fmla="*/ 624958 w 624958"/>
                <a:gd name="connsiteY6" fmla="*/ 230400 h 460800"/>
                <a:gd name="connsiteX7" fmla="*/ 484240 w 624958"/>
                <a:gd name="connsiteY7" fmla="*/ 442694 h 460800"/>
                <a:gd name="connsiteX8" fmla="*/ 458457 w 624958"/>
                <a:gd name="connsiteY8" fmla="*/ 450698 h 460800"/>
                <a:gd name="connsiteX9" fmla="*/ 449592 w 624958"/>
                <a:gd name="connsiteY9" fmla="*/ 453818 h 460800"/>
                <a:gd name="connsiteX10" fmla="*/ 447666 w 624958"/>
                <a:gd name="connsiteY10" fmla="*/ 454047 h 460800"/>
                <a:gd name="connsiteX11" fmla="*/ 440992 w 624958"/>
                <a:gd name="connsiteY11" fmla="*/ 456119 h 460800"/>
                <a:gd name="connsiteX12" fmla="*/ 394558 w 624958"/>
                <a:gd name="connsiteY12" fmla="*/ 460800 h 460800"/>
                <a:gd name="connsiteX13" fmla="*/ 348124 w 624958"/>
                <a:gd name="connsiteY13" fmla="*/ 456119 h 460800"/>
                <a:gd name="connsiteX14" fmla="*/ 329343 w 624958"/>
                <a:gd name="connsiteY14" fmla="*/ 450289 h 460800"/>
                <a:gd name="connsiteX15" fmla="*/ 288001 w 624958"/>
                <a:gd name="connsiteY15" fmla="*/ 439598 h 460800"/>
                <a:gd name="connsiteX16" fmla="*/ 0 w 624958"/>
                <a:gd name="connsiteY16" fmla="*/ 230401 h 460800"/>
                <a:gd name="connsiteX17" fmla="*/ 288001 w 624958"/>
                <a:gd name="connsiteY17" fmla="*/ 21203 h 460800"/>
                <a:gd name="connsiteX18" fmla="*/ 329324 w 624958"/>
                <a:gd name="connsiteY18" fmla="*/ 10517 h 460800"/>
                <a:gd name="connsiteX19" fmla="*/ 348124 w 624958"/>
                <a:gd name="connsiteY19" fmla="*/ 4681 h 460800"/>
                <a:gd name="connsiteX20" fmla="*/ 394558 w 624958"/>
                <a:gd name="connsiteY20" fmla="*/ 0 h 460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24958" h="460800">
                  <a:moveTo>
                    <a:pt x="394558" y="0"/>
                  </a:moveTo>
                  <a:cubicBezTo>
                    <a:pt x="410464" y="0"/>
                    <a:pt x="425993" y="1612"/>
                    <a:pt x="440992" y="4681"/>
                  </a:cubicBezTo>
                  <a:lnTo>
                    <a:pt x="447672" y="6755"/>
                  </a:lnTo>
                  <a:lnTo>
                    <a:pt x="449592" y="6983"/>
                  </a:lnTo>
                  <a:lnTo>
                    <a:pt x="458433" y="10095"/>
                  </a:lnTo>
                  <a:lnTo>
                    <a:pt x="484240" y="18106"/>
                  </a:lnTo>
                  <a:cubicBezTo>
                    <a:pt x="566934" y="53083"/>
                    <a:pt x="624958" y="134966"/>
                    <a:pt x="624958" y="230400"/>
                  </a:cubicBezTo>
                  <a:cubicBezTo>
                    <a:pt x="624958" y="325835"/>
                    <a:pt x="566934" y="407717"/>
                    <a:pt x="484240" y="442694"/>
                  </a:cubicBezTo>
                  <a:lnTo>
                    <a:pt x="458457" y="450698"/>
                  </a:lnTo>
                  <a:lnTo>
                    <a:pt x="449592" y="453818"/>
                  </a:lnTo>
                  <a:lnTo>
                    <a:pt x="447666" y="454047"/>
                  </a:lnTo>
                  <a:lnTo>
                    <a:pt x="440992" y="456119"/>
                  </a:lnTo>
                  <a:cubicBezTo>
                    <a:pt x="425993" y="459188"/>
                    <a:pt x="410464" y="460800"/>
                    <a:pt x="394558" y="460800"/>
                  </a:cubicBezTo>
                  <a:cubicBezTo>
                    <a:pt x="378652" y="460800"/>
                    <a:pt x="363123" y="459188"/>
                    <a:pt x="348124" y="456119"/>
                  </a:cubicBezTo>
                  <a:lnTo>
                    <a:pt x="329343" y="450289"/>
                  </a:lnTo>
                  <a:lnTo>
                    <a:pt x="288001" y="439598"/>
                  </a:lnTo>
                  <a:cubicBezTo>
                    <a:pt x="203637" y="410432"/>
                    <a:pt x="104728" y="346473"/>
                    <a:pt x="0" y="230401"/>
                  </a:cubicBezTo>
                  <a:cubicBezTo>
                    <a:pt x="104728" y="114328"/>
                    <a:pt x="203637" y="50370"/>
                    <a:pt x="288001" y="21203"/>
                  </a:cubicBezTo>
                  <a:lnTo>
                    <a:pt x="329324" y="10517"/>
                  </a:lnTo>
                  <a:lnTo>
                    <a:pt x="348124" y="4681"/>
                  </a:lnTo>
                  <a:cubicBezTo>
                    <a:pt x="363123" y="1612"/>
                    <a:pt x="378652" y="0"/>
                    <a:pt x="394558" y="0"/>
                  </a:cubicBezTo>
                  <a:close/>
                </a:path>
              </a:pathLst>
            </a:custGeom>
            <a:solidFill>
              <a:srgbClr val="23CE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任意多边形 21"/>
            <p:cNvSpPr/>
            <p:nvPr/>
          </p:nvSpPr>
          <p:spPr>
            <a:xfrm rot="1500000">
              <a:off x="10415108" y="5276158"/>
              <a:ext cx="315791" cy="221342"/>
            </a:xfrm>
            <a:custGeom>
              <a:avLst/>
              <a:gdLst>
                <a:gd name="connsiteX0" fmla="*/ 394558 w 624958"/>
                <a:gd name="connsiteY0" fmla="*/ 0 h 460800"/>
                <a:gd name="connsiteX1" fmla="*/ 440992 w 624958"/>
                <a:gd name="connsiteY1" fmla="*/ 4681 h 460800"/>
                <a:gd name="connsiteX2" fmla="*/ 447672 w 624958"/>
                <a:gd name="connsiteY2" fmla="*/ 6755 h 460800"/>
                <a:gd name="connsiteX3" fmla="*/ 449592 w 624958"/>
                <a:gd name="connsiteY3" fmla="*/ 6983 h 460800"/>
                <a:gd name="connsiteX4" fmla="*/ 458433 w 624958"/>
                <a:gd name="connsiteY4" fmla="*/ 10095 h 460800"/>
                <a:gd name="connsiteX5" fmla="*/ 484240 w 624958"/>
                <a:gd name="connsiteY5" fmla="*/ 18106 h 460800"/>
                <a:gd name="connsiteX6" fmla="*/ 624958 w 624958"/>
                <a:gd name="connsiteY6" fmla="*/ 230400 h 460800"/>
                <a:gd name="connsiteX7" fmla="*/ 484240 w 624958"/>
                <a:gd name="connsiteY7" fmla="*/ 442694 h 460800"/>
                <a:gd name="connsiteX8" fmla="*/ 458457 w 624958"/>
                <a:gd name="connsiteY8" fmla="*/ 450698 h 460800"/>
                <a:gd name="connsiteX9" fmla="*/ 449592 w 624958"/>
                <a:gd name="connsiteY9" fmla="*/ 453818 h 460800"/>
                <a:gd name="connsiteX10" fmla="*/ 447666 w 624958"/>
                <a:gd name="connsiteY10" fmla="*/ 454047 h 460800"/>
                <a:gd name="connsiteX11" fmla="*/ 440992 w 624958"/>
                <a:gd name="connsiteY11" fmla="*/ 456119 h 460800"/>
                <a:gd name="connsiteX12" fmla="*/ 394558 w 624958"/>
                <a:gd name="connsiteY12" fmla="*/ 460800 h 460800"/>
                <a:gd name="connsiteX13" fmla="*/ 348124 w 624958"/>
                <a:gd name="connsiteY13" fmla="*/ 456119 h 460800"/>
                <a:gd name="connsiteX14" fmla="*/ 329343 w 624958"/>
                <a:gd name="connsiteY14" fmla="*/ 450289 h 460800"/>
                <a:gd name="connsiteX15" fmla="*/ 288001 w 624958"/>
                <a:gd name="connsiteY15" fmla="*/ 439598 h 460800"/>
                <a:gd name="connsiteX16" fmla="*/ 0 w 624958"/>
                <a:gd name="connsiteY16" fmla="*/ 230401 h 460800"/>
                <a:gd name="connsiteX17" fmla="*/ 288001 w 624958"/>
                <a:gd name="connsiteY17" fmla="*/ 21203 h 460800"/>
                <a:gd name="connsiteX18" fmla="*/ 329324 w 624958"/>
                <a:gd name="connsiteY18" fmla="*/ 10517 h 460800"/>
                <a:gd name="connsiteX19" fmla="*/ 348124 w 624958"/>
                <a:gd name="connsiteY19" fmla="*/ 4681 h 460800"/>
                <a:gd name="connsiteX20" fmla="*/ 394558 w 624958"/>
                <a:gd name="connsiteY20" fmla="*/ 0 h 460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24958" h="460800">
                  <a:moveTo>
                    <a:pt x="394558" y="0"/>
                  </a:moveTo>
                  <a:cubicBezTo>
                    <a:pt x="410464" y="0"/>
                    <a:pt x="425993" y="1612"/>
                    <a:pt x="440992" y="4681"/>
                  </a:cubicBezTo>
                  <a:lnTo>
                    <a:pt x="447672" y="6755"/>
                  </a:lnTo>
                  <a:lnTo>
                    <a:pt x="449592" y="6983"/>
                  </a:lnTo>
                  <a:lnTo>
                    <a:pt x="458433" y="10095"/>
                  </a:lnTo>
                  <a:lnTo>
                    <a:pt x="484240" y="18106"/>
                  </a:lnTo>
                  <a:cubicBezTo>
                    <a:pt x="566934" y="53083"/>
                    <a:pt x="624958" y="134966"/>
                    <a:pt x="624958" y="230400"/>
                  </a:cubicBezTo>
                  <a:cubicBezTo>
                    <a:pt x="624958" y="325835"/>
                    <a:pt x="566934" y="407717"/>
                    <a:pt x="484240" y="442694"/>
                  </a:cubicBezTo>
                  <a:lnTo>
                    <a:pt x="458457" y="450698"/>
                  </a:lnTo>
                  <a:lnTo>
                    <a:pt x="449592" y="453818"/>
                  </a:lnTo>
                  <a:lnTo>
                    <a:pt x="447666" y="454047"/>
                  </a:lnTo>
                  <a:lnTo>
                    <a:pt x="440992" y="456119"/>
                  </a:lnTo>
                  <a:cubicBezTo>
                    <a:pt x="425993" y="459188"/>
                    <a:pt x="410464" y="460800"/>
                    <a:pt x="394558" y="460800"/>
                  </a:cubicBezTo>
                  <a:cubicBezTo>
                    <a:pt x="378652" y="460800"/>
                    <a:pt x="363123" y="459188"/>
                    <a:pt x="348124" y="456119"/>
                  </a:cubicBezTo>
                  <a:lnTo>
                    <a:pt x="329343" y="450289"/>
                  </a:lnTo>
                  <a:lnTo>
                    <a:pt x="288001" y="439598"/>
                  </a:lnTo>
                  <a:cubicBezTo>
                    <a:pt x="203637" y="410432"/>
                    <a:pt x="104728" y="346473"/>
                    <a:pt x="0" y="230401"/>
                  </a:cubicBezTo>
                  <a:cubicBezTo>
                    <a:pt x="104728" y="114328"/>
                    <a:pt x="203637" y="50370"/>
                    <a:pt x="288001" y="21203"/>
                  </a:cubicBezTo>
                  <a:lnTo>
                    <a:pt x="329324" y="10517"/>
                  </a:lnTo>
                  <a:lnTo>
                    <a:pt x="348124" y="4681"/>
                  </a:lnTo>
                  <a:cubicBezTo>
                    <a:pt x="363123" y="1612"/>
                    <a:pt x="378652" y="0"/>
                    <a:pt x="394558" y="0"/>
                  </a:cubicBezTo>
                  <a:close/>
                </a:path>
              </a:pathLst>
            </a:custGeom>
            <a:solidFill>
              <a:srgbClr val="5ACE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任意多边形 22"/>
            <p:cNvSpPr/>
            <p:nvPr/>
          </p:nvSpPr>
          <p:spPr>
            <a:xfrm rot="780000">
              <a:off x="10932019" y="5228561"/>
              <a:ext cx="343145" cy="240515"/>
            </a:xfrm>
            <a:custGeom>
              <a:avLst/>
              <a:gdLst>
                <a:gd name="connsiteX0" fmla="*/ 394558 w 624958"/>
                <a:gd name="connsiteY0" fmla="*/ 0 h 460800"/>
                <a:gd name="connsiteX1" fmla="*/ 440992 w 624958"/>
                <a:gd name="connsiteY1" fmla="*/ 4681 h 460800"/>
                <a:gd name="connsiteX2" fmla="*/ 447672 w 624958"/>
                <a:gd name="connsiteY2" fmla="*/ 6755 h 460800"/>
                <a:gd name="connsiteX3" fmla="*/ 449592 w 624958"/>
                <a:gd name="connsiteY3" fmla="*/ 6983 h 460800"/>
                <a:gd name="connsiteX4" fmla="*/ 458433 w 624958"/>
                <a:gd name="connsiteY4" fmla="*/ 10095 h 460800"/>
                <a:gd name="connsiteX5" fmla="*/ 484240 w 624958"/>
                <a:gd name="connsiteY5" fmla="*/ 18106 h 460800"/>
                <a:gd name="connsiteX6" fmla="*/ 624958 w 624958"/>
                <a:gd name="connsiteY6" fmla="*/ 230400 h 460800"/>
                <a:gd name="connsiteX7" fmla="*/ 484240 w 624958"/>
                <a:gd name="connsiteY7" fmla="*/ 442694 h 460800"/>
                <a:gd name="connsiteX8" fmla="*/ 458457 w 624958"/>
                <a:gd name="connsiteY8" fmla="*/ 450698 h 460800"/>
                <a:gd name="connsiteX9" fmla="*/ 449592 w 624958"/>
                <a:gd name="connsiteY9" fmla="*/ 453818 h 460800"/>
                <a:gd name="connsiteX10" fmla="*/ 447666 w 624958"/>
                <a:gd name="connsiteY10" fmla="*/ 454047 h 460800"/>
                <a:gd name="connsiteX11" fmla="*/ 440992 w 624958"/>
                <a:gd name="connsiteY11" fmla="*/ 456119 h 460800"/>
                <a:gd name="connsiteX12" fmla="*/ 394558 w 624958"/>
                <a:gd name="connsiteY12" fmla="*/ 460800 h 460800"/>
                <a:gd name="connsiteX13" fmla="*/ 348124 w 624958"/>
                <a:gd name="connsiteY13" fmla="*/ 456119 h 460800"/>
                <a:gd name="connsiteX14" fmla="*/ 329343 w 624958"/>
                <a:gd name="connsiteY14" fmla="*/ 450289 h 460800"/>
                <a:gd name="connsiteX15" fmla="*/ 288001 w 624958"/>
                <a:gd name="connsiteY15" fmla="*/ 439598 h 460800"/>
                <a:gd name="connsiteX16" fmla="*/ 0 w 624958"/>
                <a:gd name="connsiteY16" fmla="*/ 230401 h 460800"/>
                <a:gd name="connsiteX17" fmla="*/ 288001 w 624958"/>
                <a:gd name="connsiteY17" fmla="*/ 21203 h 460800"/>
                <a:gd name="connsiteX18" fmla="*/ 329324 w 624958"/>
                <a:gd name="connsiteY18" fmla="*/ 10517 h 460800"/>
                <a:gd name="connsiteX19" fmla="*/ 348124 w 624958"/>
                <a:gd name="connsiteY19" fmla="*/ 4681 h 460800"/>
                <a:gd name="connsiteX20" fmla="*/ 394558 w 624958"/>
                <a:gd name="connsiteY20" fmla="*/ 0 h 460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24958" h="460800">
                  <a:moveTo>
                    <a:pt x="394558" y="0"/>
                  </a:moveTo>
                  <a:cubicBezTo>
                    <a:pt x="410464" y="0"/>
                    <a:pt x="425993" y="1612"/>
                    <a:pt x="440992" y="4681"/>
                  </a:cubicBezTo>
                  <a:lnTo>
                    <a:pt x="447672" y="6755"/>
                  </a:lnTo>
                  <a:lnTo>
                    <a:pt x="449592" y="6983"/>
                  </a:lnTo>
                  <a:lnTo>
                    <a:pt x="458433" y="10095"/>
                  </a:lnTo>
                  <a:lnTo>
                    <a:pt x="484240" y="18106"/>
                  </a:lnTo>
                  <a:cubicBezTo>
                    <a:pt x="566934" y="53083"/>
                    <a:pt x="624958" y="134966"/>
                    <a:pt x="624958" y="230400"/>
                  </a:cubicBezTo>
                  <a:cubicBezTo>
                    <a:pt x="624958" y="325835"/>
                    <a:pt x="566934" y="407717"/>
                    <a:pt x="484240" y="442694"/>
                  </a:cubicBezTo>
                  <a:lnTo>
                    <a:pt x="458457" y="450698"/>
                  </a:lnTo>
                  <a:lnTo>
                    <a:pt x="449592" y="453818"/>
                  </a:lnTo>
                  <a:lnTo>
                    <a:pt x="447666" y="454047"/>
                  </a:lnTo>
                  <a:lnTo>
                    <a:pt x="440992" y="456119"/>
                  </a:lnTo>
                  <a:cubicBezTo>
                    <a:pt x="425993" y="459188"/>
                    <a:pt x="410464" y="460800"/>
                    <a:pt x="394558" y="460800"/>
                  </a:cubicBezTo>
                  <a:cubicBezTo>
                    <a:pt x="378652" y="460800"/>
                    <a:pt x="363123" y="459188"/>
                    <a:pt x="348124" y="456119"/>
                  </a:cubicBezTo>
                  <a:lnTo>
                    <a:pt x="329343" y="450289"/>
                  </a:lnTo>
                  <a:lnTo>
                    <a:pt x="288001" y="439598"/>
                  </a:lnTo>
                  <a:cubicBezTo>
                    <a:pt x="203637" y="410432"/>
                    <a:pt x="104728" y="346473"/>
                    <a:pt x="0" y="230401"/>
                  </a:cubicBezTo>
                  <a:cubicBezTo>
                    <a:pt x="104728" y="114328"/>
                    <a:pt x="203637" y="50370"/>
                    <a:pt x="288001" y="21203"/>
                  </a:cubicBezTo>
                  <a:lnTo>
                    <a:pt x="329324" y="10517"/>
                  </a:lnTo>
                  <a:lnTo>
                    <a:pt x="348124" y="4681"/>
                  </a:lnTo>
                  <a:cubicBezTo>
                    <a:pt x="363123" y="1612"/>
                    <a:pt x="378652" y="0"/>
                    <a:pt x="394558" y="0"/>
                  </a:cubicBezTo>
                  <a:close/>
                </a:path>
              </a:pathLst>
            </a:custGeom>
            <a:solidFill>
              <a:srgbClr val="FF9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任意多边形 23"/>
            <p:cNvSpPr/>
            <p:nvPr/>
          </p:nvSpPr>
          <p:spPr>
            <a:xfrm rot="20831396">
              <a:off x="10931758" y="5009158"/>
              <a:ext cx="343145" cy="240515"/>
            </a:xfrm>
            <a:custGeom>
              <a:avLst/>
              <a:gdLst>
                <a:gd name="connsiteX0" fmla="*/ 394558 w 624958"/>
                <a:gd name="connsiteY0" fmla="*/ 0 h 460800"/>
                <a:gd name="connsiteX1" fmla="*/ 440992 w 624958"/>
                <a:gd name="connsiteY1" fmla="*/ 4681 h 460800"/>
                <a:gd name="connsiteX2" fmla="*/ 447672 w 624958"/>
                <a:gd name="connsiteY2" fmla="*/ 6755 h 460800"/>
                <a:gd name="connsiteX3" fmla="*/ 449592 w 624958"/>
                <a:gd name="connsiteY3" fmla="*/ 6983 h 460800"/>
                <a:gd name="connsiteX4" fmla="*/ 458433 w 624958"/>
                <a:gd name="connsiteY4" fmla="*/ 10095 h 460800"/>
                <a:gd name="connsiteX5" fmla="*/ 484240 w 624958"/>
                <a:gd name="connsiteY5" fmla="*/ 18106 h 460800"/>
                <a:gd name="connsiteX6" fmla="*/ 624958 w 624958"/>
                <a:gd name="connsiteY6" fmla="*/ 230400 h 460800"/>
                <a:gd name="connsiteX7" fmla="*/ 484240 w 624958"/>
                <a:gd name="connsiteY7" fmla="*/ 442694 h 460800"/>
                <a:gd name="connsiteX8" fmla="*/ 458457 w 624958"/>
                <a:gd name="connsiteY8" fmla="*/ 450698 h 460800"/>
                <a:gd name="connsiteX9" fmla="*/ 449592 w 624958"/>
                <a:gd name="connsiteY9" fmla="*/ 453818 h 460800"/>
                <a:gd name="connsiteX10" fmla="*/ 447666 w 624958"/>
                <a:gd name="connsiteY10" fmla="*/ 454047 h 460800"/>
                <a:gd name="connsiteX11" fmla="*/ 440992 w 624958"/>
                <a:gd name="connsiteY11" fmla="*/ 456119 h 460800"/>
                <a:gd name="connsiteX12" fmla="*/ 394558 w 624958"/>
                <a:gd name="connsiteY12" fmla="*/ 460800 h 460800"/>
                <a:gd name="connsiteX13" fmla="*/ 348124 w 624958"/>
                <a:gd name="connsiteY13" fmla="*/ 456119 h 460800"/>
                <a:gd name="connsiteX14" fmla="*/ 329343 w 624958"/>
                <a:gd name="connsiteY14" fmla="*/ 450289 h 460800"/>
                <a:gd name="connsiteX15" fmla="*/ 288001 w 624958"/>
                <a:gd name="connsiteY15" fmla="*/ 439598 h 460800"/>
                <a:gd name="connsiteX16" fmla="*/ 0 w 624958"/>
                <a:gd name="connsiteY16" fmla="*/ 230401 h 460800"/>
                <a:gd name="connsiteX17" fmla="*/ 288001 w 624958"/>
                <a:gd name="connsiteY17" fmla="*/ 21203 h 460800"/>
                <a:gd name="connsiteX18" fmla="*/ 329324 w 624958"/>
                <a:gd name="connsiteY18" fmla="*/ 10517 h 460800"/>
                <a:gd name="connsiteX19" fmla="*/ 348124 w 624958"/>
                <a:gd name="connsiteY19" fmla="*/ 4681 h 460800"/>
                <a:gd name="connsiteX20" fmla="*/ 394558 w 624958"/>
                <a:gd name="connsiteY20" fmla="*/ 0 h 460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24958" h="460800">
                  <a:moveTo>
                    <a:pt x="394558" y="0"/>
                  </a:moveTo>
                  <a:cubicBezTo>
                    <a:pt x="410464" y="0"/>
                    <a:pt x="425993" y="1612"/>
                    <a:pt x="440992" y="4681"/>
                  </a:cubicBezTo>
                  <a:lnTo>
                    <a:pt x="447672" y="6755"/>
                  </a:lnTo>
                  <a:lnTo>
                    <a:pt x="449592" y="6983"/>
                  </a:lnTo>
                  <a:lnTo>
                    <a:pt x="458433" y="10095"/>
                  </a:lnTo>
                  <a:lnTo>
                    <a:pt x="484240" y="18106"/>
                  </a:lnTo>
                  <a:cubicBezTo>
                    <a:pt x="566934" y="53083"/>
                    <a:pt x="624958" y="134966"/>
                    <a:pt x="624958" y="230400"/>
                  </a:cubicBezTo>
                  <a:cubicBezTo>
                    <a:pt x="624958" y="325835"/>
                    <a:pt x="566934" y="407717"/>
                    <a:pt x="484240" y="442694"/>
                  </a:cubicBezTo>
                  <a:lnTo>
                    <a:pt x="458457" y="450698"/>
                  </a:lnTo>
                  <a:lnTo>
                    <a:pt x="449592" y="453818"/>
                  </a:lnTo>
                  <a:lnTo>
                    <a:pt x="447666" y="454047"/>
                  </a:lnTo>
                  <a:lnTo>
                    <a:pt x="440992" y="456119"/>
                  </a:lnTo>
                  <a:cubicBezTo>
                    <a:pt x="425993" y="459188"/>
                    <a:pt x="410464" y="460800"/>
                    <a:pt x="394558" y="460800"/>
                  </a:cubicBezTo>
                  <a:cubicBezTo>
                    <a:pt x="378652" y="460800"/>
                    <a:pt x="363123" y="459188"/>
                    <a:pt x="348124" y="456119"/>
                  </a:cubicBezTo>
                  <a:lnTo>
                    <a:pt x="329343" y="450289"/>
                  </a:lnTo>
                  <a:lnTo>
                    <a:pt x="288001" y="439598"/>
                  </a:lnTo>
                  <a:cubicBezTo>
                    <a:pt x="203637" y="410432"/>
                    <a:pt x="104728" y="346473"/>
                    <a:pt x="0" y="230401"/>
                  </a:cubicBezTo>
                  <a:cubicBezTo>
                    <a:pt x="104728" y="114328"/>
                    <a:pt x="203637" y="50370"/>
                    <a:pt x="288001" y="21203"/>
                  </a:cubicBezTo>
                  <a:lnTo>
                    <a:pt x="329324" y="10517"/>
                  </a:lnTo>
                  <a:lnTo>
                    <a:pt x="348124" y="4681"/>
                  </a:lnTo>
                  <a:cubicBezTo>
                    <a:pt x="363123" y="1612"/>
                    <a:pt x="378652" y="0"/>
                    <a:pt x="394558" y="0"/>
                  </a:cubicBezTo>
                  <a:close/>
                </a:path>
              </a:pathLst>
            </a:custGeom>
            <a:solidFill>
              <a:srgbClr val="FF30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任意多边形 24"/>
            <p:cNvSpPr/>
            <p:nvPr/>
          </p:nvSpPr>
          <p:spPr>
            <a:xfrm>
              <a:off x="10831501" y="5101005"/>
              <a:ext cx="394093" cy="276225"/>
            </a:xfrm>
            <a:custGeom>
              <a:avLst/>
              <a:gdLst>
                <a:gd name="connsiteX0" fmla="*/ 394558 w 624958"/>
                <a:gd name="connsiteY0" fmla="*/ 0 h 460800"/>
                <a:gd name="connsiteX1" fmla="*/ 440992 w 624958"/>
                <a:gd name="connsiteY1" fmla="*/ 4681 h 460800"/>
                <a:gd name="connsiteX2" fmla="*/ 447672 w 624958"/>
                <a:gd name="connsiteY2" fmla="*/ 6755 h 460800"/>
                <a:gd name="connsiteX3" fmla="*/ 449592 w 624958"/>
                <a:gd name="connsiteY3" fmla="*/ 6983 h 460800"/>
                <a:gd name="connsiteX4" fmla="*/ 458433 w 624958"/>
                <a:gd name="connsiteY4" fmla="*/ 10095 h 460800"/>
                <a:gd name="connsiteX5" fmla="*/ 484240 w 624958"/>
                <a:gd name="connsiteY5" fmla="*/ 18106 h 460800"/>
                <a:gd name="connsiteX6" fmla="*/ 624958 w 624958"/>
                <a:gd name="connsiteY6" fmla="*/ 230400 h 460800"/>
                <a:gd name="connsiteX7" fmla="*/ 484240 w 624958"/>
                <a:gd name="connsiteY7" fmla="*/ 442694 h 460800"/>
                <a:gd name="connsiteX8" fmla="*/ 458457 w 624958"/>
                <a:gd name="connsiteY8" fmla="*/ 450698 h 460800"/>
                <a:gd name="connsiteX9" fmla="*/ 449592 w 624958"/>
                <a:gd name="connsiteY9" fmla="*/ 453818 h 460800"/>
                <a:gd name="connsiteX10" fmla="*/ 447666 w 624958"/>
                <a:gd name="connsiteY10" fmla="*/ 454047 h 460800"/>
                <a:gd name="connsiteX11" fmla="*/ 440992 w 624958"/>
                <a:gd name="connsiteY11" fmla="*/ 456119 h 460800"/>
                <a:gd name="connsiteX12" fmla="*/ 394558 w 624958"/>
                <a:gd name="connsiteY12" fmla="*/ 460800 h 460800"/>
                <a:gd name="connsiteX13" fmla="*/ 348124 w 624958"/>
                <a:gd name="connsiteY13" fmla="*/ 456119 h 460800"/>
                <a:gd name="connsiteX14" fmla="*/ 329343 w 624958"/>
                <a:gd name="connsiteY14" fmla="*/ 450289 h 460800"/>
                <a:gd name="connsiteX15" fmla="*/ 288001 w 624958"/>
                <a:gd name="connsiteY15" fmla="*/ 439598 h 460800"/>
                <a:gd name="connsiteX16" fmla="*/ 0 w 624958"/>
                <a:gd name="connsiteY16" fmla="*/ 230401 h 460800"/>
                <a:gd name="connsiteX17" fmla="*/ 288001 w 624958"/>
                <a:gd name="connsiteY17" fmla="*/ 21203 h 460800"/>
                <a:gd name="connsiteX18" fmla="*/ 329324 w 624958"/>
                <a:gd name="connsiteY18" fmla="*/ 10517 h 460800"/>
                <a:gd name="connsiteX19" fmla="*/ 348124 w 624958"/>
                <a:gd name="connsiteY19" fmla="*/ 4681 h 460800"/>
                <a:gd name="connsiteX20" fmla="*/ 394558 w 624958"/>
                <a:gd name="connsiteY20" fmla="*/ 0 h 460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24958" h="460800">
                  <a:moveTo>
                    <a:pt x="394558" y="0"/>
                  </a:moveTo>
                  <a:cubicBezTo>
                    <a:pt x="410464" y="0"/>
                    <a:pt x="425993" y="1612"/>
                    <a:pt x="440992" y="4681"/>
                  </a:cubicBezTo>
                  <a:lnTo>
                    <a:pt x="447672" y="6755"/>
                  </a:lnTo>
                  <a:lnTo>
                    <a:pt x="449592" y="6983"/>
                  </a:lnTo>
                  <a:lnTo>
                    <a:pt x="458433" y="10095"/>
                  </a:lnTo>
                  <a:lnTo>
                    <a:pt x="484240" y="18106"/>
                  </a:lnTo>
                  <a:cubicBezTo>
                    <a:pt x="566934" y="53083"/>
                    <a:pt x="624958" y="134966"/>
                    <a:pt x="624958" y="230400"/>
                  </a:cubicBezTo>
                  <a:cubicBezTo>
                    <a:pt x="624958" y="325835"/>
                    <a:pt x="566934" y="407717"/>
                    <a:pt x="484240" y="442694"/>
                  </a:cubicBezTo>
                  <a:lnTo>
                    <a:pt x="458457" y="450698"/>
                  </a:lnTo>
                  <a:lnTo>
                    <a:pt x="449592" y="453818"/>
                  </a:lnTo>
                  <a:lnTo>
                    <a:pt x="447666" y="454047"/>
                  </a:lnTo>
                  <a:lnTo>
                    <a:pt x="440992" y="456119"/>
                  </a:lnTo>
                  <a:cubicBezTo>
                    <a:pt x="425993" y="459188"/>
                    <a:pt x="410464" y="460800"/>
                    <a:pt x="394558" y="460800"/>
                  </a:cubicBezTo>
                  <a:cubicBezTo>
                    <a:pt x="378652" y="460800"/>
                    <a:pt x="363123" y="459188"/>
                    <a:pt x="348124" y="456119"/>
                  </a:cubicBezTo>
                  <a:lnTo>
                    <a:pt x="329343" y="450289"/>
                  </a:lnTo>
                  <a:lnTo>
                    <a:pt x="288001" y="439598"/>
                  </a:lnTo>
                  <a:cubicBezTo>
                    <a:pt x="203637" y="410432"/>
                    <a:pt x="104728" y="346473"/>
                    <a:pt x="0" y="230401"/>
                  </a:cubicBezTo>
                  <a:cubicBezTo>
                    <a:pt x="104728" y="114328"/>
                    <a:pt x="203637" y="50370"/>
                    <a:pt x="288001" y="21203"/>
                  </a:cubicBezTo>
                  <a:lnTo>
                    <a:pt x="329324" y="10517"/>
                  </a:lnTo>
                  <a:lnTo>
                    <a:pt x="348124" y="4681"/>
                  </a:lnTo>
                  <a:cubicBezTo>
                    <a:pt x="363123" y="1612"/>
                    <a:pt x="378652" y="0"/>
                    <a:pt x="394558" y="0"/>
                  </a:cubicBezTo>
                  <a:close/>
                </a:path>
              </a:pathLst>
            </a:custGeom>
            <a:solidFill>
              <a:srgbClr val="FFE3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任意多边形 25"/>
            <p:cNvSpPr/>
            <p:nvPr/>
          </p:nvSpPr>
          <p:spPr>
            <a:xfrm>
              <a:off x="10249933" y="5088228"/>
              <a:ext cx="430550" cy="301778"/>
            </a:xfrm>
            <a:custGeom>
              <a:avLst/>
              <a:gdLst>
                <a:gd name="connsiteX0" fmla="*/ 394558 w 624958"/>
                <a:gd name="connsiteY0" fmla="*/ 0 h 460800"/>
                <a:gd name="connsiteX1" fmla="*/ 440992 w 624958"/>
                <a:gd name="connsiteY1" fmla="*/ 4681 h 460800"/>
                <a:gd name="connsiteX2" fmla="*/ 447672 w 624958"/>
                <a:gd name="connsiteY2" fmla="*/ 6755 h 460800"/>
                <a:gd name="connsiteX3" fmla="*/ 449592 w 624958"/>
                <a:gd name="connsiteY3" fmla="*/ 6983 h 460800"/>
                <a:gd name="connsiteX4" fmla="*/ 458433 w 624958"/>
                <a:gd name="connsiteY4" fmla="*/ 10095 h 460800"/>
                <a:gd name="connsiteX5" fmla="*/ 484240 w 624958"/>
                <a:gd name="connsiteY5" fmla="*/ 18106 h 460800"/>
                <a:gd name="connsiteX6" fmla="*/ 624958 w 624958"/>
                <a:gd name="connsiteY6" fmla="*/ 230400 h 460800"/>
                <a:gd name="connsiteX7" fmla="*/ 484240 w 624958"/>
                <a:gd name="connsiteY7" fmla="*/ 442694 h 460800"/>
                <a:gd name="connsiteX8" fmla="*/ 458457 w 624958"/>
                <a:gd name="connsiteY8" fmla="*/ 450698 h 460800"/>
                <a:gd name="connsiteX9" fmla="*/ 449592 w 624958"/>
                <a:gd name="connsiteY9" fmla="*/ 453818 h 460800"/>
                <a:gd name="connsiteX10" fmla="*/ 447666 w 624958"/>
                <a:gd name="connsiteY10" fmla="*/ 454047 h 460800"/>
                <a:gd name="connsiteX11" fmla="*/ 440992 w 624958"/>
                <a:gd name="connsiteY11" fmla="*/ 456119 h 460800"/>
                <a:gd name="connsiteX12" fmla="*/ 394558 w 624958"/>
                <a:gd name="connsiteY12" fmla="*/ 460800 h 460800"/>
                <a:gd name="connsiteX13" fmla="*/ 348124 w 624958"/>
                <a:gd name="connsiteY13" fmla="*/ 456119 h 460800"/>
                <a:gd name="connsiteX14" fmla="*/ 329343 w 624958"/>
                <a:gd name="connsiteY14" fmla="*/ 450289 h 460800"/>
                <a:gd name="connsiteX15" fmla="*/ 288001 w 624958"/>
                <a:gd name="connsiteY15" fmla="*/ 439598 h 460800"/>
                <a:gd name="connsiteX16" fmla="*/ 0 w 624958"/>
                <a:gd name="connsiteY16" fmla="*/ 230401 h 460800"/>
                <a:gd name="connsiteX17" fmla="*/ 288001 w 624958"/>
                <a:gd name="connsiteY17" fmla="*/ 21203 h 460800"/>
                <a:gd name="connsiteX18" fmla="*/ 329324 w 624958"/>
                <a:gd name="connsiteY18" fmla="*/ 10517 h 460800"/>
                <a:gd name="connsiteX19" fmla="*/ 348124 w 624958"/>
                <a:gd name="connsiteY19" fmla="*/ 4681 h 460800"/>
                <a:gd name="connsiteX20" fmla="*/ 394558 w 624958"/>
                <a:gd name="connsiteY20" fmla="*/ 0 h 460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24958" h="460800">
                  <a:moveTo>
                    <a:pt x="394558" y="0"/>
                  </a:moveTo>
                  <a:cubicBezTo>
                    <a:pt x="410464" y="0"/>
                    <a:pt x="425993" y="1612"/>
                    <a:pt x="440992" y="4681"/>
                  </a:cubicBezTo>
                  <a:lnTo>
                    <a:pt x="447672" y="6755"/>
                  </a:lnTo>
                  <a:lnTo>
                    <a:pt x="449592" y="6983"/>
                  </a:lnTo>
                  <a:lnTo>
                    <a:pt x="458433" y="10095"/>
                  </a:lnTo>
                  <a:lnTo>
                    <a:pt x="484240" y="18106"/>
                  </a:lnTo>
                  <a:cubicBezTo>
                    <a:pt x="566934" y="53083"/>
                    <a:pt x="624958" y="134966"/>
                    <a:pt x="624958" y="230400"/>
                  </a:cubicBezTo>
                  <a:cubicBezTo>
                    <a:pt x="624958" y="325835"/>
                    <a:pt x="566934" y="407717"/>
                    <a:pt x="484240" y="442694"/>
                  </a:cubicBezTo>
                  <a:lnTo>
                    <a:pt x="458457" y="450698"/>
                  </a:lnTo>
                  <a:lnTo>
                    <a:pt x="449592" y="453818"/>
                  </a:lnTo>
                  <a:lnTo>
                    <a:pt x="447666" y="454047"/>
                  </a:lnTo>
                  <a:lnTo>
                    <a:pt x="440992" y="456119"/>
                  </a:lnTo>
                  <a:cubicBezTo>
                    <a:pt x="425993" y="459188"/>
                    <a:pt x="410464" y="460800"/>
                    <a:pt x="394558" y="460800"/>
                  </a:cubicBezTo>
                  <a:cubicBezTo>
                    <a:pt x="378652" y="460800"/>
                    <a:pt x="363123" y="459188"/>
                    <a:pt x="348124" y="456119"/>
                  </a:cubicBezTo>
                  <a:lnTo>
                    <a:pt x="329343" y="450289"/>
                  </a:lnTo>
                  <a:lnTo>
                    <a:pt x="288001" y="439598"/>
                  </a:lnTo>
                  <a:cubicBezTo>
                    <a:pt x="203637" y="410432"/>
                    <a:pt x="104728" y="346473"/>
                    <a:pt x="0" y="230401"/>
                  </a:cubicBezTo>
                  <a:cubicBezTo>
                    <a:pt x="104728" y="114328"/>
                    <a:pt x="203637" y="50370"/>
                    <a:pt x="288001" y="21203"/>
                  </a:cubicBezTo>
                  <a:lnTo>
                    <a:pt x="329324" y="10517"/>
                  </a:lnTo>
                  <a:lnTo>
                    <a:pt x="348124" y="4681"/>
                  </a:lnTo>
                  <a:cubicBezTo>
                    <a:pt x="363123" y="1612"/>
                    <a:pt x="378652" y="0"/>
                    <a:pt x="394558" y="0"/>
                  </a:cubicBezTo>
                  <a:close/>
                </a:path>
              </a:pathLst>
            </a:custGeom>
            <a:solidFill>
              <a:srgbClr val="004C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任意多边形 18"/>
            <p:cNvSpPr/>
            <p:nvPr/>
          </p:nvSpPr>
          <p:spPr>
            <a:xfrm>
              <a:off x="9936691" y="5010987"/>
              <a:ext cx="650952" cy="456261"/>
            </a:xfrm>
            <a:custGeom>
              <a:avLst/>
              <a:gdLst>
                <a:gd name="connsiteX0" fmla="*/ 394558 w 624958"/>
                <a:gd name="connsiteY0" fmla="*/ 0 h 460800"/>
                <a:gd name="connsiteX1" fmla="*/ 440992 w 624958"/>
                <a:gd name="connsiteY1" fmla="*/ 4681 h 460800"/>
                <a:gd name="connsiteX2" fmla="*/ 447672 w 624958"/>
                <a:gd name="connsiteY2" fmla="*/ 6755 h 460800"/>
                <a:gd name="connsiteX3" fmla="*/ 449592 w 624958"/>
                <a:gd name="connsiteY3" fmla="*/ 6983 h 460800"/>
                <a:gd name="connsiteX4" fmla="*/ 458433 w 624958"/>
                <a:gd name="connsiteY4" fmla="*/ 10095 h 460800"/>
                <a:gd name="connsiteX5" fmla="*/ 484240 w 624958"/>
                <a:gd name="connsiteY5" fmla="*/ 18106 h 460800"/>
                <a:gd name="connsiteX6" fmla="*/ 624958 w 624958"/>
                <a:gd name="connsiteY6" fmla="*/ 230400 h 460800"/>
                <a:gd name="connsiteX7" fmla="*/ 484240 w 624958"/>
                <a:gd name="connsiteY7" fmla="*/ 442694 h 460800"/>
                <a:gd name="connsiteX8" fmla="*/ 458457 w 624958"/>
                <a:gd name="connsiteY8" fmla="*/ 450698 h 460800"/>
                <a:gd name="connsiteX9" fmla="*/ 449592 w 624958"/>
                <a:gd name="connsiteY9" fmla="*/ 453818 h 460800"/>
                <a:gd name="connsiteX10" fmla="*/ 447666 w 624958"/>
                <a:gd name="connsiteY10" fmla="*/ 454047 h 460800"/>
                <a:gd name="connsiteX11" fmla="*/ 440992 w 624958"/>
                <a:gd name="connsiteY11" fmla="*/ 456119 h 460800"/>
                <a:gd name="connsiteX12" fmla="*/ 394558 w 624958"/>
                <a:gd name="connsiteY12" fmla="*/ 460800 h 460800"/>
                <a:gd name="connsiteX13" fmla="*/ 348124 w 624958"/>
                <a:gd name="connsiteY13" fmla="*/ 456119 h 460800"/>
                <a:gd name="connsiteX14" fmla="*/ 329343 w 624958"/>
                <a:gd name="connsiteY14" fmla="*/ 450289 h 460800"/>
                <a:gd name="connsiteX15" fmla="*/ 288001 w 624958"/>
                <a:gd name="connsiteY15" fmla="*/ 439598 h 460800"/>
                <a:gd name="connsiteX16" fmla="*/ 0 w 624958"/>
                <a:gd name="connsiteY16" fmla="*/ 230401 h 460800"/>
                <a:gd name="connsiteX17" fmla="*/ 288001 w 624958"/>
                <a:gd name="connsiteY17" fmla="*/ 21203 h 460800"/>
                <a:gd name="connsiteX18" fmla="*/ 329324 w 624958"/>
                <a:gd name="connsiteY18" fmla="*/ 10517 h 460800"/>
                <a:gd name="connsiteX19" fmla="*/ 348124 w 624958"/>
                <a:gd name="connsiteY19" fmla="*/ 4681 h 460800"/>
                <a:gd name="connsiteX20" fmla="*/ 394558 w 624958"/>
                <a:gd name="connsiteY20" fmla="*/ 0 h 460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24958" h="460800">
                  <a:moveTo>
                    <a:pt x="394558" y="0"/>
                  </a:moveTo>
                  <a:cubicBezTo>
                    <a:pt x="410464" y="0"/>
                    <a:pt x="425993" y="1612"/>
                    <a:pt x="440992" y="4681"/>
                  </a:cubicBezTo>
                  <a:lnTo>
                    <a:pt x="447672" y="6755"/>
                  </a:lnTo>
                  <a:lnTo>
                    <a:pt x="449592" y="6983"/>
                  </a:lnTo>
                  <a:lnTo>
                    <a:pt x="458433" y="10095"/>
                  </a:lnTo>
                  <a:lnTo>
                    <a:pt x="484240" y="18106"/>
                  </a:lnTo>
                  <a:cubicBezTo>
                    <a:pt x="566934" y="53083"/>
                    <a:pt x="624958" y="134966"/>
                    <a:pt x="624958" y="230400"/>
                  </a:cubicBezTo>
                  <a:cubicBezTo>
                    <a:pt x="624958" y="325835"/>
                    <a:pt x="566934" y="407717"/>
                    <a:pt x="484240" y="442694"/>
                  </a:cubicBezTo>
                  <a:lnTo>
                    <a:pt x="458457" y="450698"/>
                  </a:lnTo>
                  <a:lnTo>
                    <a:pt x="449592" y="453818"/>
                  </a:lnTo>
                  <a:lnTo>
                    <a:pt x="447666" y="454047"/>
                  </a:lnTo>
                  <a:lnTo>
                    <a:pt x="440992" y="456119"/>
                  </a:lnTo>
                  <a:cubicBezTo>
                    <a:pt x="425993" y="459188"/>
                    <a:pt x="410464" y="460800"/>
                    <a:pt x="394558" y="460800"/>
                  </a:cubicBezTo>
                  <a:cubicBezTo>
                    <a:pt x="378652" y="460800"/>
                    <a:pt x="363123" y="459188"/>
                    <a:pt x="348124" y="456119"/>
                  </a:cubicBezTo>
                  <a:lnTo>
                    <a:pt x="329343" y="450289"/>
                  </a:lnTo>
                  <a:lnTo>
                    <a:pt x="288001" y="439598"/>
                  </a:lnTo>
                  <a:cubicBezTo>
                    <a:pt x="203637" y="410432"/>
                    <a:pt x="104728" y="346473"/>
                    <a:pt x="0" y="230401"/>
                  </a:cubicBezTo>
                  <a:cubicBezTo>
                    <a:pt x="104728" y="114328"/>
                    <a:pt x="203637" y="50370"/>
                    <a:pt x="288001" y="21203"/>
                  </a:cubicBezTo>
                  <a:lnTo>
                    <a:pt x="329324" y="10517"/>
                  </a:lnTo>
                  <a:lnTo>
                    <a:pt x="348124" y="4681"/>
                  </a:lnTo>
                  <a:cubicBezTo>
                    <a:pt x="363123" y="1612"/>
                    <a:pt x="378652" y="0"/>
                    <a:pt x="394558" y="0"/>
                  </a:cubicBezTo>
                  <a:close/>
                </a:path>
              </a:pathLst>
            </a:custGeom>
            <a:solidFill>
              <a:srgbClr val="0079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任意多边形 17"/>
            <p:cNvSpPr/>
            <p:nvPr/>
          </p:nvSpPr>
          <p:spPr>
            <a:xfrm rot="19200000">
              <a:off x="10032254" y="4855648"/>
              <a:ext cx="394093" cy="276225"/>
            </a:xfrm>
            <a:custGeom>
              <a:avLst/>
              <a:gdLst>
                <a:gd name="connsiteX0" fmla="*/ 394558 w 624958"/>
                <a:gd name="connsiteY0" fmla="*/ 0 h 460800"/>
                <a:gd name="connsiteX1" fmla="*/ 440992 w 624958"/>
                <a:gd name="connsiteY1" fmla="*/ 4681 h 460800"/>
                <a:gd name="connsiteX2" fmla="*/ 447672 w 624958"/>
                <a:gd name="connsiteY2" fmla="*/ 6755 h 460800"/>
                <a:gd name="connsiteX3" fmla="*/ 449592 w 624958"/>
                <a:gd name="connsiteY3" fmla="*/ 6983 h 460800"/>
                <a:gd name="connsiteX4" fmla="*/ 458433 w 624958"/>
                <a:gd name="connsiteY4" fmla="*/ 10095 h 460800"/>
                <a:gd name="connsiteX5" fmla="*/ 484240 w 624958"/>
                <a:gd name="connsiteY5" fmla="*/ 18106 h 460800"/>
                <a:gd name="connsiteX6" fmla="*/ 624958 w 624958"/>
                <a:gd name="connsiteY6" fmla="*/ 230400 h 460800"/>
                <a:gd name="connsiteX7" fmla="*/ 484240 w 624958"/>
                <a:gd name="connsiteY7" fmla="*/ 442694 h 460800"/>
                <a:gd name="connsiteX8" fmla="*/ 458457 w 624958"/>
                <a:gd name="connsiteY8" fmla="*/ 450698 h 460800"/>
                <a:gd name="connsiteX9" fmla="*/ 449592 w 624958"/>
                <a:gd name="connsiteY9" fmla="*/ 453818 h 460800"/>
                <a:gd name="connsiteX10" fmla="*/ 447666 w 624958"/>
                <a:gd name="connsiteY10" fmla="*/ 454047 h 460800"/>
                <a:gd name="connsiteX11" fmla="*/ 440992 w 624958"/>
                <a:gd name="connsiteY11" fmla="*/ 456119 h 460800"/>
                <a:gd name="connsiteX12" fmla="*/ 394558 w 624958"/>
                <a:gd name="connsiteY12" fmla="*/ 460800 h 460800"/>
                <a:gd name="connsiteX13" fmla="*/ 348124 w 624958"/>
                <a:gd name="connsiteY13" fmla="*/ 456119 h 460800"/>
                <a:gd name="connsiteX14" fmla="*/ 329343 w 624958"/>
                <a:gd name="connsiteY14" fmla="*/ 450289 h 460800"/>
                <a:gd name="connsiteX15" fmla="*/ 288001 w 624958"/>
                <a:gd name="connsiteY15" fmla="*/ 439598 h 460800"/>
                <a:gd name="connsiteX16" fmla="*/ 0 w 624958"/>
                <a:gd name="connsiteY16" fmla="*/ 230401 h 460800"/>
                <a:gd name="connsiteX17" fmla="*/ 288001 w 624958"/>
                <a:gd name="connsiteY17" fmla="*/ 21203 h 460800"/>
                <a:gd name="connsiteX18" fmla="*/ 329324 w 624958"/>
                <a:gd name="connsiteY18" fmla="*/ 10517 h 460800"/>
                <a:gd name="connsiteX19" fmla="*/ 348124 w 624958"/>
                <a:gd name="connsiteY19" fmla="*/ 4681 h 460800"/>
                <a:gd name="connsiteX20" fmla="*/ 394558 w 624958"/>
                <a:gd name="connsiteY20" fmla="*/ 0 h 460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24958" h="460800">
                  <a:moveTo>
                    <a:pt x="394558" y="0"/>
                  </a:moveTo>
                  <a:cubicBezTo>
                    <a:pt x="410464" y="0"/>
                    <a:pt x="425993" y="1612"/>
                    <a:pt x="440992" y="4681"/>
                  </a:cubicBezTo>
                  <a:lnTo>
                    <a:pt x="447672" y="6755"/>
                  </a:lnTo>
                  <a:lnTo>
                    <a:pt x="449592" y="6983"/>
                  </a:lnTo>
                  <a:lnTo>
                    <a:pt x="458433" y="10095"/>
                  </a:lnTo>
                  <a:lnTo>
                    <a:pt x="484240" y="18106"/>
                  </a:lnTo>
                  <a:cubicBezTo>
                    <a:pt x="566934" y="53083"/>
                    <a:pt x="624958" y="134966"/>
                    <a:pt x="624958" y="230400"/>
                  </a:cubicBezTo>
                  <a:cubicBezTo>
                    <a:pt x="624958" y="325835"/>
                    <a:pt x="566934" y="407717"/>
                    <a:pt x="484240" y="442694"/>
                  </a:cubicBezTo>
                  <a:lnTo>
                    <a:pt x="458457" y="450698"/>
                  </a:lnTo>
                  <a:lnTo>
                    <a:pt x="449592" y="453818"/>
                  </a:lnTo>
                  <a:lnTo>
                    <a:pt x="447666" y="454047"/>
                  </a:lnTo>
                  <a:lnTo>
                    <a:pt x="440992" y="456119"/>
                  </a:lnTo>
                  <a:cubicBezTo>
                    <a:pt x="425993" y="459188"/>
                    <a:pt x="410464" y="460800"/>
                    <a:pt x="394558" y="460800"/>
                  </a:cubicBezTo>
                  <a:cubicBezTo>
                    <a:pt x="378652" y="460800"/>
                    <a:pt x="363123" y="459188"/>
                    <a:pt x="348124" y="456119"/>
                  </a:cubicBezTo>
                  <a:lnTo>
                    <a:pt x="329343" y="450289"/>
                  </a:lnTo>
                  <a:lnTo>
                    <a:pt x="288001" y="439598"/>
                  </a:lnTo>
                  <a:cubicBezTo>
                    <a:pt x="203637" y="410432"/>
                    <a:pt x="104728" y="346473"/>
                    <a:pt x="0" y="230401"/>
                  </a:cubicBezTo>
                  <a:cubicBezTo>
                    <a:pt x="104728" y="114328"/>
                    <a:pt x="203637" y="50370"/>
                    <a:pt x="288001" y="21203"/>
                  </a:cubicBezTo>
                  <a:lnTo>
                    <a:pt x="329324" y="10517"/>
                  </a:lnTo>
                  <a:lnTo>
                    <a:pt x="348124" y="4681"/>
                  </a:lnTo>
                  <a:cubicBezTo>
                    <a:pt x="363123" y="1612"/>
                    <a:pt x="378652" y="0"/>
                    <a:pt x="394558" y="0"/>
                  </a:cubicBezTo>
                  <a:close/>
                </a:path>
              </a:pathLst>
            </a:custGeom>
            <a:solidFill>
              <a:srgbClr val="FF009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任意多边形 16"/>
            <p:cNvSpPr/>
            <p:nvPr/>
          </p:nvSpPr>
          <p:spPr>
            <a:xfrm rot="2400000">
              <a:off x="10032254" y="5346362"/>
              <a:ext cx="394093" cy="276225"/>
            </a:xfrm>
            <a:custGeom>
              <a:avLst/>
              <a:gdLst>
                <a:gd name="connsiteX0" fmla="*/ 394558 w 624958"/>
                <a:gd name="connsiteY0" fmla="*/ 0 h 460800"/>
                <a:gd name="connsiteX1" fmla="*/ 440992 w 624958"/>
                <a:gd name="connsiteY1" fmla="*/ 4681 h 460800"/>
                <a:gd name="connsiteX2" fmla="*/ 447672 w 624958"/>
                <a:gd name="connsiteY2" fmla="*/ 6755 h 460800"/>
                <a:gd name="connsiteX3" fmla="*/ 449592 w 624958"/>
                <a:gd name="connsiteY3" fmla="*/ 6983 h 460800"/>
                <a:gd name="connsiteX4" fmla="*/ 458433 w 624958"/>
                <a:gd name="connsiteY4" fmla="*/ 10095 h 460800"/>
                <a:gd name="connsiteX5" fmla="*/ 484240 w 624958"/>
                <a:gd name="connsiteY5" fmla="*/ 18106 h 460800"/>
                <a:gd name="connsiteX6" fmla="*/ 624958 w 624958"/>
                <a:gd name="connsiteY6" fmla="*/ 230400 h 460800"/>
                <a:gd name="connsiteX7" fmla="*/ 484240 w 624958"/>
                <a:gd name="connsiteY7" fmla="*/ 442694 h 460800"/>
                <a:gd name="connsiteX8" fmla="*/ 458457 w 624958"/>
                <a:gd name="connsiteY8" fmla="*/ 450698 h 460800"/>
                <a:gd name="connsiteX9" fmla="*/ 449592 w 624958"/>
                <a:gd name="connsiteY9" fmla="*/ 453818 h 460800"/>
                <a:gd name="connsiteX10" fmla="*/ 447666 w 624958"/>
                <a:gd name="connsiteY10" fmla="*/ 454047 h 460800"/>
                <a:gd name="connsiteX11" fmla="*/ 440992 w 624958"/>
                <a:gd name="connsiteY11" fmla="*/ 456119 h 460800"/>
                <a:gd name="connsiteX12" fmla="*/ 394558 w 624958"/>
                <a:gd name="connsiteY12" fmla="*/ 460800 h 460800"/>
                <a:gd name="connsiteX13" fmla="*/ 348124 w 624958"/>
                <a:gd name="connsiteY13" fmla="*/ 456119 h 460800"/>
                <a:gd name="connsiteX14" fmla="*/ 329343 w 624958"/>
                <a:gd name="connsiteY14" fmla="*/ 450289 h 460800"/>
                <a:gd name="connsiteX15" fmla="*/ 288001 w 624958"/>
                <a:gd name="connsiteY15" fmla="*/ 439598 h 460800"/>
                <a:gd name="connsiteX16" fmla="*/ 0 w 624958"/>
                <a:gd name="connsiteY16" fmla="*/ 230401 h 460800"/>
                <a:gd name="connsiteX17" fmla="*/ 288001 w 624958"/>
                <a:gd name="connsiteY17" fmla="*/ 21203 h 460800"/>
                <a:gd name="connsiteX18" fmla="*/ 329324 w 624958"/>
                <a:gd name="connsiteY18" fmla="*/ 10517 h 460800"/>
                <a:gd name="connsiteX19" fmla="*/ 348124 w 624958"/>
                <a:gd name="connsiteY19" fmla="*/ 4681 h 460800"/>
                <a:gd name="connsiteX20" fmla="*/ 394558 w 624958"/>
                <a:gd name="connsiteY20" fmla="*/ 0 h 460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24958" h="460800">
                  <a:moveTo>
                    <a:pt x="394558" y="0"/>
                  </a:moveTo>
                  <a:cubicBezTo>
                    <a:pt x="410464" y="0"/>
                    <a:pt x="425993" y="1612"/>
                    <a:pt x="440992" y="4681"/>
                  </a:cubicBezTo>
                  <a:lnTo>
                    <a:pt x="447672" y="6755"/>
                  </a:lnTo>
                  <a:lnTo>
                    <a:pt x="449592" y="6983"/>
                  </a:lnTo>
                  <a:lnTo>
                    <a:pt x="458433" y="10095"/>
                  </a:lnTo>
                  <a:lnTo>
                    <a:pt x="484240" y="18106"/>
                  </a:lnTo>
                  <a:cubicBezTo>
                    <a:pt x="566934" y="53083"/>
                    <a:pt x="624958" y="134966"/>
                    <a:pt x="624958" y="230400"/>
                  </a:cubicBezTo>
                  <a:cubicBezTo>
                    <a:pt x="624958" y="325835"/>
                    <a:pt x="566934" y="407717"/>
                    <a:pt x="484240" y="442694"/>
                  </a:cubicBezTo>
                  <a:lnTo>
                    <a:pt x="458457" y="450698"/>
                  </a:lnTo>
                  <a:lnTo>
                    <a:pt x="449592" y="453818"/>
                  </a:lnTo>
                  <a:lnTo>
                    <a:pt x="447666" y="454047"/>
                  </a:lnTo>
                  <a:lnTo>
                    <a:pt x="440992" y="456119"/>
                  </a:lnTo>
                  <a:cubicBezTo>
                    <a:pt x="425993" y="459188"/>
                    <a:pt x="410464" y="460800"/>
                    <a:pt x="394558" y="460800"/>
                  </a:cubicBezTo>
                  <a:cubicBezTo>
                    <a:pt x="378652" y="460800"/>
                    <a:pt x="363123" y="459188"/>
                    <a:pt x="348124" y="456119"/>
                  </a:cubicBezTo>
                  <a:lnTo>
                    <a:pt x="329343" y="450289"/>
                  </a:lnTo>
                  <a:lnTo>
                    <a:pt x="288001" y="439598"/>
                  </a:lnTo>
                  <a:cubicBezTo>
                    <a:pt x="203637" y="410432"/>
                    <a:pt x="104728" y="346473"/>
                    <a:pt x="0" y="230401"/>
                  </a:cubicBezTo>
                  <a:cubicBezTo>
                    <a:pt x="104728" y="114328"/>
                    <a:pt x="203637" y="50370"/>
                    <a:pt x="288001" y="21203"/>
                  </a:cubicBezTo>
                  <a:lnTo>
                    <a:pt x="329324" y="10517"/>
                  </a:lnTo>
                  <a:lnTo>
                    <a:pt x="348124" y="4681"/>
                  </a:lnTo>
                  <a:cubicBezTo>
                    <a:pt x="363123" y="1612"/>
                    <a:pt x="378652" y="0"/>
                    <a:pt x="394558" y="0"/>
                  </a:cubicBezTo>
                  <a:close/>
                </a:path>
              </a:pathLst>
            </a:custGeom>
            <a:solidFill>
              <a:srgbClr val="7001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任意多边形 14"/>
            <p:cNvSpPr/>
            <p:nvPr/>
          </p:nvSpPr>
          <p:spPr>
            <a:xfrm rot="768349">
              <a:off x="9851681" y="4959916"/>
              <a:ext cx="507051" cy="355399"/>
            </a:xfrm>
            <a:custGeom>
              <a:avLst/>
              <a:gdLst>
                <a:gd name="connsiteX0" fmla="*/ 394558 w 624958"/>
                <a:gd name="connsiteY0" fmla="*/ 0 h 460800"/>
                <a:gd name="connsiteX1" fmla="*/ 440992 w 624958"/>
                <a:gd name="connsiteY1" fmla="*/ 4681 h 460800"/>
                <a:gd name="connsiteX2" fmla="*/ 447672 w 624958"/>
                <a:gd name="connsiteY2" fmla="*/ 6755 h 460800"/>
                <a:gd name="connsiteX3" fmla="*/ 449592 w 624958"/>
                <a:gd name="connsiteY3" fmla="*/ 6983 h 460800"/>
                <a:gd name="connsiteX4" fmla="*/ 458433 w 624958"/>
                <a:gd name="connsiteY4" fmla="*/ 10095 h 460800"/>
                <a:gd name="connsiteX5" fmla="*/ 484240 w 624958"/>
                <a:gd name="connsiteY5" fmla="*/ 18106 h 460800"/>
                <a:gd name="connsiteX6" fmla="*/ 624958 w 624958"/>
                <a:gd name="connsiteY6" fmla="*/ 230400 h 460800"/>
                <a:gd name="connsiteX7" fmla="*/ 484240 w 624958"/>
                <a:gd name="connsiteY7" fmla="*/ 442694 h 460800"/>
                <a:gd name="connsiteX8" fmla="*/ 458457 w 624958"/>
                <a:gd name="connsiteY8" fmla="*/ 450698 h 460800"/>
                <a:gd name="connsiteX9" fmla="*/ 449592 w 624958"/>
                <a:gd name="connsiteY9" fmla="*/ 453818 h 460800"/>
                <a:gd name="connsiteX10" fmla="*/ 447666 w 624958"/>
                <a:gd name="connsiteY10" fmla="*/ 454047 h 460800"/>
                <a:gd name="connsiteX11" fmla="*/ 440992 w 624958"/>
                <a:gd name="connsiteY11" fmla="*/ 456119 h 460800"/>
                <a:gd name="connsiteX12" fmla="*/ 394558 w 624958"/>
                <a:gd name="connsiteY12" fmla="*/ 460800 h 460800"/>
                <a:gd name="connsiteX13" fmla="*/ 348124 w 624958"/>
                <a:gd name="connsiteY13" fmla="*/ 456119 h 460800"/>
                <a:gd name="connsiteX14" fmla="*/ 329343 w 624958"/>
                <a:gd name="connsiteY14" fmla="*/ 450289 h 460800"/>
                <a:gd name="connsiteX15" fmla="*/ 288001 w 624958"/>
                <a:gd name="connsiteY15" fmla="*/ 439598 h 460800"/>
                <a:gd name="connsiteX16" fmla="*/ 0 w 624958"/>
                <a:gd name="connsiteY16" fmla="*/ 230401 h 460800"/>
                <a:gd name="connsiteX17" fmla="*/ 288001 w 624958"/>
                <a:gd name="connsiteY17" fmla="*/ 21203 h 460800"/>
                <a:gd name="connsiteX18" fmla="*/ 329324 w 624958"/>
                <a:gd name="connsiteY18" fmla="*/ 10517 h 460800"/>
                <a:gd name="connsiteX19" fmla="*/ 348124 w 624958"/>
                <a:gd name="connsiteY19" fmla="*/ 4681 h 460800"/>
                <a:gd name="connsiteX20" fmla="*/ 394558 w 624958"/>
                <a:gd name="connsiteY20" fmla="*/ 0 h 460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24958" h="460800">
                  <a:moveTo>
                    <a:pt x="394558" y="0"/>
                  </a:moveTo>
                  <a:cubicBezTo>
                    <a:pt x="410464" y="0"/>
                    <a:pt x="425993" y="1612"/>
                    <a:pt x="440992" y="4681"/>
                  </a:cubicBezTo>
                  <a:lnTo>
                    <a:pt x="447672" y="6755"/>
                  </a:lnTo>
                  <a:lnTo>
                    <a:pt x="449592" y="6983"/>
                  </a:lnTo>
                  <a:lnTo>
                    <a:pt x="458433" y="10095"/>
                  </a:lnTo>
                  <a:lnTo>
                    <a:pt x="484240" y="18106"/>
                  </a:lnTo>
                  <a:cubicBezTo>
                    <a:pt x="566934" y="53083"/>
                    <a:pt x="624958" y="134966"/>
                    <a:pt x="624958" y="230400"/>
                  </a:cubicBezTo>
                  <a:cubicBezTo>
                    <a:pt x="624958" y="325835"/>
                    <a:pt x="566934" y="407717"/>
                    <a:pt x="484240" y="442694"/>
                  </a:cubicBezTo>
                  <a:lnTo>
                    <a:pt x="458457" y="450698"/>
                  </a:lnTo>
                  <a:lnTo>
                    <a:pt x="449592" y="453818"/>
                  </a:lnTo>
                  <a:lnTo>
                    <a:pt x="447666" y="454047"/>
                  </a:lnTo>
                  <a:lnTo>
                    <a:pt x="440992" y="456119"/>
                  </a:lnTo>
                  <a:cubicBezTo>
                    <a:pt x="425993" y="459188"/>
                    <a:pt x="410464" y="460800"/>
                    <a:pt x="394558" y="460800"/>
                  </a:cubicBezTo>
                  <a:cubicBezTo>
                    <a:pt x="378652" y="460800"/>
                    <a:pt x="363123" y="459188"/>
                    <a:pt x="348124" y="456119"/>
                  </a:cubicBezTo>
                  <a:lnTo>
                    <a:pt x="329343" y="450289"/>
                  </a:lnTo>
                  <a:lnTo>
                    <a:pt x="288001" y="439598"/>
                  </a:lnTo>
                  <a:cubicBezTo>
                    <a:pt x="203637" y="410432"/>
                    <a:pt x="104728" y="346473"/>
                    <a:pt x="0" y="230401"/>
                  </a:cubicBezTo>
                  <a:cubicBezTo>
                    <a:pt x="104728" y="114328"/>
                    <a:pt x="203637" y="50370"/>
                    <a:pt x="288001" y="21203"/>
                  </a:cubicBezTo>
                  <a:lnTo>
                    <a:pt x="329324" y="10517"/>
                  </a:lnTo>
                  <a:lnTo>
                    <a:pt x="348124" y="4681"/>
                  </a:lnTo>
                  <a:cubicBezTo>
                    <a:pt x="363123" y="1612"/>
                    <a:pt x="378652" y="0"/>
                    <a:pt x="394558" y="0"/>
                  </a:cubicBezTo>
                  <a:close/>
                </a:path>
              </a:pathLst>
            </a:custGeom>
            <a:solidFill>
              <a:srgbClr val="FF200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任意多边形 15"/>
            <p:cNvSpPr/>
            <p:nvPr/>
          </p:nvSpPr>
          <p:spPr>
            <a:xfrm rot="20820000">
              <a:off x="9851286" y="5162919"/>
              <a:ext cx="507051" cy="355399"/>
            </a:xfrm>
            <a:custGeom>
              <a:avLst/>
              <a:gdLst>
                <a:gd name="connsiteX0" fmla="*/ 394558 w 624958"/>
                <a:gd name="connsiteY0" fmla="*/ 0 h 460800"/>
                <a:gd name="connsiteX1" fmla="*/ 440992 w 624958"/>
                <a:gd name="connsiteY1" fmla="*/ 4681 h 460800"/>
                <a:gd name="connsiteX2" fmla="*/ 447672 w 624958"/>
                <a:gd name="connsiteY2" fmla="*/ 6755 h 460800"/>
                <a:gd name="connsiteX3" fmla="*/ 449592 w 624958"/>
                <a:gd name="connsiteY3" fmla="*/ 6983 h 460800"/>
                <a:gd name="connsiteX4" fmla="*/ 458433 w 624958"/>
                <a:gd name="connsiteY4" fmla="*/ 10095 h 460800"/>
                <a:gd name="connsiteX5" fmla="*/ 484240 w 624958"/>
                <a:gd name="connsiteY5" fmla="*/ 18106 h 460800"/>
                <a:gd name="connsiteX6" fmla="*/ 624958 w 624958"/>
                <a:gd name="connsiteY6" fmla="*/ 230400 h 460800"/>
                <a:gd name="connsiteX7" fmla="*/ 484240 w 624958"/>
                <a:gd name="connsiteY7" fmla="*/ 442694 h 460800"/>
                <a:gd name="connsiteX8" fmla="*/ 458457 w 624958"/>
                <a:gd name="connsiteY8" fmla="*/ 450698 h 460800"/>
                <a:gd name="connsiteX9" fmla="*/ 449592 w 624958"/>
                <a:gd name="connsiteY9" fmla="*/ 453818 h 460800"/>
                <a:gd name="connsiteX10" fmla="*/ 447666 w 624958"/>
                <a:gd name="connsiteY10" fmla="*/ 454047 h 460800"/>
                <a:gd name="connsiteX11" fmla="*/ 440992 w 624958"/>
                <a:gd name="connsiteY11" fmla="*/ 456119 h 460800"/>
                <a:gd name="connsiteX12" fmla="*/ 394558 w 624958"/>
                <a:gd name="connsiteY12" fmla="*/ 460800 h 460800"/>
                <a:gd name="connsiteX13" fmla="*/ 348124 w 624958"/>
                <a:gd name="connsiteY13" fmla="*/ 456119 h 460800"/>
                <a:gd name="connsiteX14" fmla="*/ 329343 w 624958"/>
                <a:gd name="connsiteY14" fmla="*/ 450289 h 460800"/>
                <a:gd name="connsiteX15" fmla="*/ 288001 w 624958"/>
                <a:gd name="connsiteY15" fmla="*/ 439598 h 460800"/>
                <a:gd name="connsiteX16" fmla="*/ 0 w 624958"/>
                <a:gd name="connsiteY16" fmla="*/ 230401 h 460800"/>
                <a:gd name="connsiteX17" fmla="*/ 288001 w 624958"/>
                <a:gd name="connsiteY17" fmla="*/ 21203 h 460800"/>
                <a:gd name="connsiteX18" fmla="*/ 329324 w 624958"/>
                <a:gd name="connsiteY18" fmla="*/ 10517 h 460800"/>
                <a:gd name="connsiteX19" fmla="*/ 348124 w 624958"/>
                <a:gd name="connsiteY19" fmla="*/ 4681 h 460800"/>
                <a:gd name="connsiteX20" fmla="*/ 394558 w 624958"/>
                <a:gd name="connsiteY20" fmla="*/ 0 h 460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24958" h="460800">
                  <a:moveTo>
                    <a:pt x="394558" y="0"/>
                  </a:moveTo>
                  <a:cubicBezTo>
                    <a:pt x="410464" y="0"/>
                    <a:pt x="425993" y="1612"/>
                    <a:pt x="440992" y="4681"/>
                  </a:cubicBezTo>
                  <a:lnTo>
                    <a:pt x="447672" y="6755"/>
                  </a:lnTo>
                  <a:lnTo>
                    <a:pt x="449592" y="6983"/>
                  </a:lnTo>
                  <a:lnTo>
                    <a:pt x="458433" y="10095"/>
                  </a:lnTo>
                  <a:lnTo>
                    <a:pt x="484240" y="18106"/>
                  </a:lnTo>
                  <a:cubicBezTo>
                    <a:pt x="566934" y="53083"/>
                    <a:pt x="624958" y="134966"/>
                    <a:pt x="624958" y="230400"/>
                  </a:cubicBezTo>
                  <a:cubicBezTo>
                    <a:pt x="624958" y="325835"/>
                    <a:pt x="566934" y="407717"/>
                    <a:pt x="484240" y="442694"/>
                  </a:cubicBezTo>
                  <a:lnTo>
                    <a:pt x="458457" y="450698"/>
                  </a:lnTo>
                  <a:lnTo>
                    <a:pt x="449592" y="453818"/>
                  </a:lnTo>
                  <a:lnTo>
                    <a:pt x="447666" y="454047"/>
                  </a:lnTo>
                  <a:lnTo>
                    <a:pt x="440992" y="456119"/>
                  </a:lnTo>
                  <a:cubicBezTo>
                    <a:pt x="425993" y="459188"/>
                    <a:pt x="410464" y="460800"/>
                    <a:pt x="394558" y="460800"/>
                  </a:cubicBezTo>
                  <a:cubicBezTo>
                    <a:pt x="378652" y="460800"/>
                    <a:pt x="363123" y="459188"/>
                    <a:pt x="348124" y="456119"/>
                  </a:cubicBezTo>
                  <a:lnTo>
                    <a:pt x="329343" y="450289"/>
                  </a:lnTo>
                  <a:lnTo>
                    <a:pt x="288001" y="439598"/>
                  </a:lnTo>
                  <a:cubicBezTo>
                    <a:pt x="203637" y="410432"/>
                    <a:pt x="104728" y="346473"/>
                    <a:pt x="0" y="230401"/>
                  </a:cubicBezTo>
                  <a:cubicBezTo>
                    <a:pt x="104728" y="114328"/>
                    <a:pt x="203637" y="50370"/>
                    <a:pt x="288001" y="21203"/>
                  </a:cubicBezTo>
                  <a:lnTo>
                    <a:pt x="329324" y="10517"/>
                  </a:lnTo>
                  <a:lnTo>
                    <a:pt x="348124" y="4681"/>
                  </a:lnTo>
                  <a:cubicBezTo>
                    <a:pt x="363123" y="1612"/>
                    <a:pt x="378652" y="0"/>
                    <a:pt x="394558" y="0"/>
                  </a:cubicBezTo>
                  <a:close/>
                </a:path>
              </a:pathLst>
            </a:custGeom>
            <a:solidFill>
              <a:srgbClr val="FFE3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任意多边形 13"/>
            <p:cNvSpPr/>
            <p:nvPr/>
          </p:nvSpPr>
          <p:spPr>
            <a:xfrm>
              <a:off x="9629499" y="5044421"/>
              <a:ext cx="555551" cy="389393"/>
            </a:xfrm>
            <a:custGeom>
              <a:avLst/>
              <a:gdLst>
                <a:gd name="connsiteX0" fmla="*/ 394558 w 624958"/>
                <a:gd name="connsiteY0" fmla="*/ 0 h 460800"/>
                <a:gd name="connsiteX1" fmla="*/ 440992 w 624958"/>
                <a:gd name="connsiteY1" fmla="*/ 4681 h 460800"/>
                <a:gd name="connsiteX2" fmla="*/ 447672 w 624958"/>
                <a:gd name="connsiteY2" fmla="*/ 6755 h 460800"/>
                <a:gd name="connsiteX3" fmla="*/ 449592 w 624958"/>
                <a:gd name="connsiteY3" fmla="*/ 6983 h 460800"/>
                <a:gd name="connsiteX4" fmla="*/ 458433 w 624958"/>
                <a:gd name="connsiteY4" fmla="*/ 10095 h 460800"/>
                <a:gd name="connsiteX5" fmla="*/ 484240 w 624958"/>
                <a:gd name="connsiteY5" fmla="*/ 18106 h 460800"/>
                <a:gd name="connsiteX6" fmla="*/ 624958 w 624958"/>
                <a:gd name="connsiteY6" fmla="*/ 230400 h 460800"/>
                <a:gd name="connsiteX7" fmla="*/ 484240 w 624958"/>
                <a:gd name="connsiteY7" fmla="*/ 442694 h 460800"/>
                <a:gd name="connsiteX8" fmla="*/ 458457 w 624958"/>
                <a:gd name="connsiteY8" fmla="*/ 450698 h 460800"/>
                <a:gd name="connsiteX9" fmla="*/ 449592 w 624958"/>
                <a:gd name="connsiteY9" fmla="*/ 453818 h 460800"/>
                <a:gd name="connsiteX10" fmla="*/ 447666 w 624958"/>
                <a:gd name="connsiteY10" fmla="*/ 454047 h 460800"/>
                <a:gd name="connsiteX11" fmla="*/ 440992 w 624958"/>
                <a:gd name="connsiteY11" fmla="*/ 456119 h 460800"/>
                <a:gd name="connsiteX12" fmla="*/ 394558 w 624958"/>
                <a:gd name="connsiteY12" fmla="*/ 460800 h 460800"/>
                <a:gd name="connsiteX13" fmla="*/ 348124 w 624958"/>
                <a:gd name="connsiteY13" fmla="*/ 456119 h 460800"/>
                <a:gd name="connsiteX14" fmla="*/ 329343 w 624958"/>
                <a:gd name="connsiteY14" fmla="*/ 450289 h 460800"/>
                <a:gd name="connsiteX15" fmla="*/ 288001 w 624958"/>
                <a:gd name="connsiteY15" fmla="*/ 439598 h 460800"/>
                <a:gd name="connsiteX16" fmla="*/ 0 w 624958"/>
                <a:gd name="connsiteY16" fmla="*/ 230401 h 460800"/>
                <a:gd name="connsiteX17" fmla="*/ 288001 w 624958"/>
                <a:gd name="connsiteY17" fmla="*/ 21203 h 460800"/>
                <a:gd name="connsiteX18" fmla="*/ 329324 w 624958"/>
                <a:gd name="connsiteY18" fmla="*/ 10517 h 460800"/>
                <a:gd name="connsiteX19" fmla="*/ 348124 w 624958"/>
                <a:gd name="connsiteY19" fmla="*/ 4681 h 460800"/>
                <a:gd name="connsiteX20" fmla="*/ 394558 w 624958"/>
                <a:gd name="connsiteY20" fmla="*/ 0 h 460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24958" h="460800">
                  <a:moveTo>
                    <a:pt x="394558" y="0"/>
                  </a:moveTo>
                  <a:cubicBezTo>
                    <a:pt x="410464" y="0"/>
                    <a:pt x="425993" y="1612"/>
                    <a:pt x="440992" y="4681"/>
                  </a:cubicBezTo>
                  <a:lnTo>
                    <a:pt x="447672" y="6755"/>
                  </a:lnTo>
                  <a:lnTo>
                    <a:pt x="449592" y="6983"/>
                  </a:lnTo>
                  <a:lnTo>
                    <a:pt x="458433" y="10095"/>
                  </a:lnTo>
                  <a:lnTo>
                    <a:pt x="484240" y="18106"/>
                  </a:lnTo>
                  <a:cubicBezTo>
                    <a:pt x="566934" y="53083"/>
                    <a:pt x="624958" y="134966"/>
                    <a:pt x="624958" y="230400"/>
                  </a:cubicBezTo>
                  <a:cubicBezTo>
                    <a:pt x="624958" y="325835"/>
                    <a:pt x="566934" y="407717"/>
                    <a:pt x="484240" y="442694"/>
                  </a:cubicBezTo>
                  <a:lnTo>
                    <a:pt x="458457" y="450698"/>
                  </a:lnTo>
                  <a:lnTo>
                    <a:pt x="449592" y="453818"/>
                  </a:lnTo>
                  <a:lnTo>
                    <a:pt x="447666" y="454047"/>
                  </a:lnTo>
                  <a:lnTo>
                    <a:pt x="440992" y="456119"/>
                  </a:lnTo>
                  <a:cubicBezTo>
                    <a:pt x="425993" y="459188"/>
                    <a:pt x="410464" y="460800"/>
                    <a:pt x="394558" y="460800"/>
                  </a:cubicBezTo>
                  <a:cubicBezTo>
                    <a:pt x="378652" y="460800"/>
                    <a:pt x="363123" y="459188"/>
                    <a:pt x="348124" y="456119"/>
                  </a:cubicBezTo>
                  <a:lnTo>
                    <a:pt x="329343" y="450289"/>
                  </a:lnTo>
                  <a:lnTo>
                    <a:pt x="288001" y="439598"/>
                  </a:lnTo>
                  <a:cubicBezTo>
                    <a:pt x="203637" y="410432"/>
                    <a:pt x="104728" y="346473"/>
                    <a:pt x="0" y="230401"/>
                  </a:cubicBezTo>
                  <a:cubicBezTo>
                    <a:pt x="104728" y="114328"/>
                    <a:pt x="203637" y="50370"/>
                    <a:pt x="288001" y="21203"/>
                  </a:cubicBezTo>
                  <a:lnTo>
                    <a:pt x="329324" y="10517"/>
                  </a:lnTo>
                  <a:lnTo>
                    <a:pt x="348124" y="4681"/>
                  </a:lnTo>
                  <a:cubicBezTo>
                    <a:pt x="363123" y="1612"/>
                    <a:pt x="378652" y="0"/>
                    <a:pt x="394558" y="0"/>
                  </a:cubicBezTo>
                  <a:close/>
                </a:path>
              </a:pathLst>
            </a:custGeom>
            <a:solidFill>
              <a:srgbClr val="FF9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8" name="文本框 33"/>
          <p:cNvSpPr txBox="1"/>
          <p:nvPr/>
        </p:nvSpPr>
        <p:spPr>
          <a:xfrm>
            <a:off x="6525141" y="4481873"/>
            <a:ext cx="24897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pc="300" dirty="0" smtClean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梁淑怡 李靖仪 </a:t>
            </a:r>
            <a:endParaRPr lang="en-US" altLang="zh-CN" sz="2400" spc="300" dirty="0" smtClean="0">
              <a:solidFill>
                <a:schemeClr val="bg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r>
              <a:rPr lang="zh-CN" altLang="en-US" sz="2400" spc="300" dirty="0" smtClean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易佳莉 梁燕虹</a:t>
            </a:r>
            <a:endParaRPr lang="zh-CN" altLang="en-US" sz="2400" spc="300" dirty="0">
              <a:solidFill>
                <a:schemeClr val="bg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9056119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8" presetClass="entr" presetSubtype="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5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1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7" presetClass="entr" presetSubtype="0" fill="hold" grpId="0" nodeType="withEffect">
                                  <p:stCondLst>
                                    <p:cond delay="3250"/>
                                  </p:stCondLst>
                                  <p:iterate type="lt">
                                    <p:tmPct val="8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18" presetClass="entr" presetSubtype="12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8" presetClass="entr" presetSubtype="12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8" presetClass="entr" presetSubtype="12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2" presetClass="entr" presetSubtype="2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6" grpId="0" animBg="1"/>
      <p:bldP spid="5" grpId="0"/>
      <p:bldP spid="34" grpId="0"/>
      <p:bldP spid="2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4402744" y="2540943"/>
            <a:ext cx="3042460" cy="1713634"/>
            <a:chOff x="7627320" y="2384189"/>
            <a:chExt cx="3507063" cy="1975317"/>
          </a:xfrm>
        </p:grpSpPr>
        <p:sp>
          <p:nvSpPr>
            <p:cNvPr id="6" name="椭圆 5"/>
            <p:cNvSpPr/>
            <p:nvPr/>
          </p:nvSpPr>
          <p:spPr>
            <a:xfrm>
              <a:off x="8319677" y="2386755"/>
              <a:ext cx="1876717" cy="1876716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80000">
                    <a:schemeClr val="bg1">
                      <a:alpha val="0"/>
                    </a:schemeClr>
                  </a:gs>
                </a:gsLst>
                <a:lin ang="6600000" scaled="0"/>
              </a:gradFill>
            </a:ln>
            <a:effectLst>
              <a:glow rad="190500">
                <a:schemeClr val="bg2">
                  <a:lumMod val="25000"/>
                  <a:alpha val="57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7" name="组合 6"/>
            <p:cNvGrpSpPr/>
            <p:nvPr/>
          </p:nvGrpSpPr>
          <p:grpSpPr>
            <a:xfrm>
              <a:off x="8233057" y="2384189"/>
              <a:ext cx="1975312" cy="1975317"/>
              <a:chOff x="4272442" y="2057162"/>
              <a:chExt cx="372417" cy="372418"/>
            </a:xfrm>
          </p:grpSpPr>
          <p:sp>
            <p:nvSpPr>
              <p:cNvPr id="10" name="椭圆 9"/>
              <p:cNvSpPr/>
              <p:nvPr/>
            </p:nvSpPr>
            <p:spPr>
              <a:xfrm>
                <a:off x="4273339" y="2057162"/>
                <a:ext cx="371520" cy="371520"/>
              </a:xfrm>
              <a:prstGeom prst="ellipse">
                <a:avLst/>
              </a:prstGeom>
              <a:blipFill>
                <a:blip r:embed="rId2" cstate="print"/>
                <a:tile tx="0" ty="0" sx="100000" sy="100000" flip="none" algn="tl"/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椭圆 10"/>
              <p:cNvSpPr/>
              <p:nvPr/>
            </p:nvSpPr>
            <p:spPr>
              <a:xfrm rot="10800000">
                <a:off x="4272442" y="2058060"/>
                <a:ext cx="371520" cy="371520"/>
              </a:xfrm>
              <a:prstGeom prst="ellipse">
                <a:avLst/>
              </a:prstGeom>
              <a:gradFill>
                <a:gsLst>
                  <a:gs pos="0">
                    <a:schemeClr val="tx1"/>
                  </a:gs>
                  <a:gs pos="100000">
                    <a:schemeClr val="tx1">
                      <a:alpha val="55000"/>
                    </a:schemeClr>
                  </a:gs>
                </a:gsLst>
                <a:lin ang="66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8" name="空心弧 7"/>
            <p:cNvSpPr/>
            <p:nvPr/>
          </p:nvSpPr>
          <p:spPr>
            <a:xfrm rot="20850466">
              <a:off x="7627320" y="3091509"/>
              <a:ext cx="3507063" cy="802161"/>
            </a:xfrm>
            <a:prstGeom prst="blockArc">
              <a:avLst>
                <a:gd name="adj1" fmla="val 20361374"/>
                <a:gd name="adj2" fmla="val 11725350"/>
                <a:gd name="adj3" fmla="val 0"/>
              </a:avLst>
            </a:prstGeom>
            <a:noFill/>
            <a:ln w="3175">
              <a:solidFill>
                <a:schemeClr val="bg1">
                  <a:alpha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" name="椭圆 8"/>
            <p:cNvSpPr/>
            <p:nvPr/>
          </p:nvSpPr>
          <p:spPr>
            <a:xfrm>
              <a:off x="8716902" y="3778058"/>
              <a:ext cx="375343" cy="375343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矩形 2"/>
          <p:cNvSpPr/>
          <p:nvPr/>
        </p:nvSpPr>
        <p:spPr>
          <a:xfrm>
            <a:off x="4932362" y="2955338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用户列表</a:t>
            </a:r>
          </a:p>
        </p:txBody>
      </p:sp>
      <p:sp>
        <p:nvSpPr>
          <p:cNvPr id="14" name="空心弧 13"/>
          <p:cNvSpPr/>
          <p:nvPr/>
        </p:nvSpPr>
        <p:spPr>
          <a:xfrm rot="20063414">
            <a:off x="2695647" y="3584503"/>
            <a:ext cx="9949218" cy="2082320"/>
          </a:xfrm>
          <a:prstGeom prst="blockArc">
            <a:avLst>
              <a:gd name="adj1" fmla="val 17323036"/>
              <a:gd name="adj2" fmla="val 16029276"/>
              <a:gd name="adj3" fmla="val 0"/>
            </a:avLst>
          </a:prstGeom>
          <a:noFill/>
          <a:ln>
            <a:gradFill>
              <a:gsLst>
                <a:gs pos="0">
                  <a:schemeClr val="bg1">
                    <a:alpha val="0"/>
                    <a:lumMod val="0"/>
                    <a:lumOff val="100000"/>
                  </a:schemeClr>
                </a:gs>
                <a:gs pos="100000">
                  <a:schemeClr val="bg1">
                    <a:alpha val="50000"/>
                    <a:lumMod val="9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452" y="1043724"/>
            <a:ext cx="11339878" cy="536174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438" y="1043724"/>
            <a:ext cx="11268892" cy="5361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555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椭圆 15"/>
          <p:cNvSpPr/>
          <p:nvPr/>
        </p:nvSpPr>
        <p:spPr>
          <a:xfrm rot="20587975">
            <a:off x="4994326" y="2295789"/>
            <a:ext cx="1646202" cy="1646202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50000"/>
                </a:schemeClr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18900000" scaled="1"/>
            <a:tileRect/>
          </a:gradFill>
          <a:ln>
            <a:noFill/>
          </a:ln>
          <a:effectLst>
            <a:glow rad="381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4402743" y="2290513"/>
            <a:ext cx="3042460" cy="1628095"/>
            <a:chOff x="7627320" y="2386755"/>
            <a:chExt cx="3507063" cy="1876716"/>
          </a:xfrm>
        </p:grpSpPr>
        <p:sp>
          <p:nvSpPr>
            <p:cNvPr id="6" name="椭圆 5"/>
            <p:cNvSpPr/>
            <p:nvPr/>
          </p:nvSpPr>
          <p:spPr>
            <a:xfrm>
              <a:off x="8319677" y="2386755"/>
              <a:ext cx="1876717" cy="1876716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80000">
                    <a:schemeClr val="bg1">
                      <a:alpha val="0"/>
                    </a:schemeClr>
                  </a:gs>
                </a:gsLst>
                <a:lin ang="6600000" scaled="0"/>
              </a:gradFill>
            </a:ln>
            <a:effectLst>
              <a:glow rad="190500">
                <a:schemeClr val="bg2">
                  <a:lumMod val="25000"/>
                  <a:alpha val="57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空心弧 7"/>
            <p:cNvSpPr/>
            <p:nvPr/>
          </p:nvSpPr>
          <p:spPr>
            <a:xfrm rot="20850466">
              <a:off x="7627320" y="3091509"/>
              <a:ext cx="3507063" cy="802161"/>
            </a:xfrm>
            <a:prstGeom prst="blockArc">
              <a:avLst>
                <a:gd name="adj1" fmla="val 20361374"/>
                <a:gd name="adj2" fmla="val 11725350"/>
                <a:gd name="adj3" fmla="val 0"/>
              </a:avLst>
            </a:prstGeom>
            <a:noFill/>
            <a:ln w="3175">
              <a:solidFill>
                <a:schemeClr val="bg1">
                  <a:alpha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" name="椭圆 8"/>
            <p:cNvSpPr/>
            <p:nvPr/>
          </p:nvSpPr>
          <p:spPr>
            <a:xfrm>
              <a:off x="8716902" y="3778058"/>
              <a:ext cx="375343" cy="375343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5" name="椭圆 14"/>
          <p:cNvSpPr/>
          <p:nvPr/>
        </p:nvSpPr>
        <p:spPr>
          <a:xfrm rot="20587975">
            <a:off x="4979524" y="2280988"/>
            <a:ext cx="1659376" cy="1659376"/>
          </a:xfrm>
          <a:prstGeom prst="ellipse">
            <a:avLst/>
          </a:prstGeom>
          <a:solidFill>
            <a:schemeClr val="tx1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spc="-3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932360" y="2605060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 smtClean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商家列表</a:t>
            </a:r>
            <a:endParaRPr lang="zh-CN" altLang="en-US" sz="3200" dirty="0">
              <a:solidFill>
                <a:schemeClr val="bg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14" name="空心弧 13"/>
          <p:cNvSpPr/>
          <p:nvPr/>
        </p:nvSpPr>
        <p:spPr>
          <a:xfrm rot="20063414">
            <a:off x="2036769" y="2824492"/>
            <a:ext cx="9949218" cy="2082320"/>
          </a:xfrm>
          <a:prstGeom prst="blockArc">
            <a:avLst>
              <a:gd name="adj1" fmla="val 17323036"/>
              <a:gd name="adj2" fmla="val 16029276"/>
              <a:gd name="adj3" fmla="val 0"/>
            </a:avLst>
          </a:prstGeom>
          <a:noFill/>
          <a:ln>
            <a:gradFill>
              <a:gsLst>
                <a:gs pos="0">
                  <a:schemeClr val="bg1">
                    <a:alpha val="0"/>
                    <a:lumMod val="0"/>
                    <a:lumOff val="100000"/>
                  </a:schemeClr>
                </a:gs>
                <a:gs pos="100000">
                  <a:schemeClr val="bg1">
                    <a:alpha val="50000"/>
                    <a:lumMod val="9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515" y="915667"/>
            <a:ext cx="11581792" cy="5489286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515" y="915667"/>
            <a:ext cx="11548894" cy="5452928"/>
          </a:xfrm>
          <a:prstGeom prst="rect">
            <a:avLst/>
          </a:prstGeom>
        </p:spPr>
      </p:pic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1617" y="278844"/>
            <a:ext cx="7437437" cy="6437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30" name="组合 29"/>
          <p:cNvGrpSpPr/>
          <p:nvPr/>
        </p:nvGrpSpPr>
        <p:grpSpPr>
          <a:xfrm>
            <a:off x="9837044" y="751504"/>
            <a:ext cx="378112" cy="679268"/>
            <a:chOff x="884772" y="2579800"/>
            <a:chExt cx="594500" cy="760792"/>
          </a:xfrm>
        </p:grpSpPr>
        <p:sp>
          <p:nvSpPr>
            <p:cNvPr id="31" name="等腰三角形 30"/>
            <p:cNvSpPr/>
            <p:nvPr/>
          </p:nvSpPr>
          <p:spPr>
            <a:xfrm flipV="1">
              <a:off x="884772" y="2828092"/>
              <a:ext cx="594500" cy="512500"/>
            </a:xfrm>
            <a:prstGeom prst="triangle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等腰三角形 31"/>
            <p:cNvSpPr/>
            <p:nvPr/>
          </p:nvSpPr>
          <p:spPr>
            <a:xfrm flipV="1">
              <a:off x="884772" y="2579800"/>
              <a:ext cx="594500" cy="512500"/>
            </a:xfrm>
            <a:prstGeom prst="triangle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27942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2.22222E-6 L 0.04218 2.22222E-6 " pathEditMode="relative" rAng="0" ptsTypes="AA">
                                      <p:cBhvr>
                                        <p:cTn id="67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0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5" grpId="0" animBg="1"/>
      <p:bldP spid="3" grpId="0"/>
      <p:bldP spid="1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4402744" y="2540943"/>
            <a:ext cx="3042460" cy="1713634"/>
            <a:chOff x="7627320" y="2384189"/>
            <a:chExt cx="3507063" cy="1975317"/>
          </a:xfrm>
        </p:grpSpPr>
        <p:sp>
          <p:nvSpPr>
            <p:cNvPr id="6" name="椭圆 5"/>
            <p:cNvSpPr/>
            <p:nvPr/>
          </p:nvSpPr>
          <p:spPr>
            <a:xfrm>
              <a:off x="8319677" y="2386755"/>
              <a:ext cx="1876717" cy="1876716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80000">
                    <a:schemeClr val="bg1">
                      <a:alpha val="0"/>
                    </a:schemeClr>
                  </a:gs>
                </a:gsLst>
                <a:lin ang="6600000" scaled="0"/>
              </a:gradFill>
            </a:ln>
            <a:effectLst>
              <a:glow rad="190500">
                <a:schemeClr val="bg2">
                  <a:lumMod val="25000"/>
                  <a:alpha val="57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7" name="组合 6"/>
            <p:cNvGrpSpPr/>
            <p:nvPr/>
          </p:nvGrpSpPr>
          <p:grpSpPr>
            <a:xfrm>
              <a:off x="8233057" y="2384189"/>
              <a:ext cx="1975312" cy="1975317"/>
              <a:chOff x="4272442" y="2057162"/>
              <a:chExt cx="372417" cy="372418"/>
            </a:xfrm>
          </p:grpSpPr>
          <p:sp>
            <p:nvSpPr>
              <p:cNvPr id="10" name="椭圆 9"/>
              <p:cNvSpPr/>
              <p:nvPr/>
            </p:nvSpPr>
            <p:spPr>
              <a:xfrm>
                <a:off x="4273339" y="2057162"/>
                <a:ext cx="371520" cy="371520"/>
              </a:xfrm>
              <a:prstGeom prst="ellipse">
                <a:avLst/>
              </a:prstGeom>
              <a:blipFill>
                <a:blip r:embed="rId2" cstate="print"/>
                <a:tile tx="0" ty="0" sx="100000" sy="100000" flip="none" algn="tl"/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椭圆 10"/>
              <p:cNvSpPr/>
              <p:nvPr/>
            </p:nvSpPr>
            <p:spPr>
              <a:xfrm rot="10800000">
                <a:off x="4272442" y="2058060"/>
                <a:ext cx="371520" cy="371520"/>
              </a:xfrm>
              <a:prstGeom prst="ellipse">
                <a:avLst/>
              </a:prstGeom>
              <a:gradFill>
                <a:gsLst>
                  <a:gs pos="0">
                    <a:schemeClr val="tx1"/>
                  </a:gs>
                  <a:gs pos="100000">
                    <a:schemeClr val="tx1">
                      <a:alpha val="55000"/>
                    </a:schemeClr>
                  </a:gs>
                </a:gsLst>
                <a:lin ang="66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8" name="空心弧 7"/>
            <p:cNvSpPr/>
            <p:nvPr/>
          </p:nvSpPr>
          <p:spPr>
            <a:xfrm rot="20850466">
              <a:off x="7627320" y="3091509"/>
              <a:ext cx="3507063" cy="802161"/>
            </a:xfrm>
            <a:prstGeom prst="blockArc">
              <a:avLst>
                <a:gd name="adj1" fmla="val 20361374"/>
                <a:gd name="adj2" fmla="val 11725350"/>
                <a:gd name="adj3" fmla="val 0"/>
              </a:avLst>
            </a:prstGeom>
            <a:noFill/>
            <a:ln w="3175">
              <a:solidFill>
                <a:schemeClr val="bg1">
                  <a:alpha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" name="椭圆 8"/>
            <p:cNvSpPr/>
            <p:nvPr/>
          </p:nvSpPr>
          <p:spPr>
            <a:xfrm>
              <a:off x="8716902" y="3778058"/>
              <a:ext cx="375343" cy="375343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矩形 2"/>
          <p:cNvSpPr/>
          <p:nvPr/>
        </p:nvSpPr>
        <p:spPr>
          <a:xfrm>
            <a:off x="4932362" y="2968986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 smtClean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食品列表</a:t>
            </a:r>
            <a:endParaRPr lang="zh-CN" altLang="en-US" sz="3200" dirty="0">
              <a:solidFill>
                <a:schemeClr val="bg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14" name="空心弧 13"/>
          <p:cNvSpPr/>
          <p:nvPr/>
        </p:nvSpPr>
        <p:spPr>
          <a:xfrm rot="20063414">
            <a:off x="2695647" y="3584503"/>
            <a:ext cx="9949218" cy="2082320"/>
          </a:xfrm>
          <a:prstGeom prst="blockArc">
            <a:avLst>
              <a:gd name="adj1" fmla="val 17323036"/>
              <a:gd name="adj2" fmla="val 16029276"/>
              <a:gd name="adj3" fmla="val 0"/>
            </a:avLst>
          </a:prstGeom>
          <a:noFill/>
          <a:ln>
            <a:gradFill>
              <a:gsLst>
                <a:gs pos="0">
                  <a:schemeClr val="bg1">
                    <a:alpha val="0"/>
                    <a:lumMod val="0"/>
                    <a:lumOff val="100000"/>
                  </a:schemeClr>
                </a:gs>
                <a:gs pos="100000">
                  <a:schemeClr val="bg1">
                    <a:alpha val="50000"/>
                    <a:lumMod val="9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283" y="668421"/>
            <a:ext cx="11373394" cy="537759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423" y="668421"/>
            <a:ext cx="11373394" cy="5398548"/>
          </a:xfrm>
          <a:prstGeom prst="rect">
            <a:avLst/>
          </a:prstGeom>
        </p:spPr>
      </p:pic>
      <p:grpSp>
        <p:nvGrpSpPr>
          <p:cNvPr id="17" name="组合 16"/>
          <p:cNvGrpSpPr/>
          <p:nvPr/>
        </p:nvGrpSpPr>
        <p:grpSpPr>
          <a:xfrm>
            <a:off x="9780579" y="775773"/>
            <a:ext cx="486828" cy="760792"/>
            <a:chOff x="884772" y="2579800"/>
            <a:chExt cx="594500" cy="760792"/>
          </a:xfrm>
        </p:grpSpPr>
        <p:sp>
          <p:nvSpPr>
            <p:cNvPr id="18" name="等腰三角形 17"/>
            <p:cNvSpPr/>
            <p:nvPr/>
          </p:nvSpPr>
          <p:spPr>
            <a:xfrm flipV="1">
              <a:off x="884772" y="2828092"/>
              <a:ext cx="594500" cy="512500"/>
            </a:xfrm>
            <a:prstGeom prst="triangle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等腰三角形 18"/>
            <p:cNvSpPr/>
            <p:nvPr/>
          </p:nvSpPr>
          <p:spPr>
            <a:xfrm flipV="1">
              <a:off x="884772" y="2579800"/>
              <a:ext cx="594500" cy="512500"/>
            </a:xfrm>
            <a:prstGeom prst="triangle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5" name="图片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501" y="572782"/>
            <a:ext cx="11792958" cy="5589826"/>
          </a:xfrm>
          <a:prstGeom prst="rect">
            <a:avLst/>
          </a:prstGeom>
        </p:spPr>
      </p:pic>
      <p:cxnSp>
        <p:nvCxnSpPr>
          <p:cNvPr id="21" name="肘形连接符 20"/>
          <p:cNvCxnSpPr/>
          <p:nvPr/>
        </p:nvCxnSpPr>
        <p:spPr>
          <a:xfrm>
            <a:off x="6283234" y="2299063"/>
            <a:ext cx="849086" cy="381749"/>
          </a:xfrm>
          <a:prstGeom prst="bentConnector3">
            <a:avLst>
              <a:gd name="adj1" fmla="val 100769"/>
            </a:avLst>
          </a:prstGeom>
          <a:ln w="57150"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28" name="图片 2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22548" y="2793703"/>
            <a:ext cx="3123809" cy="310476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35514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1" presetClass="entr" presetSubtype="1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7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" decel="100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000"/>
                            </p:stCondLst>
                            <p:childTnLst>
                              <p:par>
                                <p:cTn id="5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/>
          <p:cNvGrpSpPr/>
          <p:nvPr/>
        </p:nvGrpSpPr>
        <p:grpSpPr>
          <a:xfrm>
            <a:off x="4967293" y="2228048"/>
            <a:ext cx="1717974" cy="1717972"/>
            <a:chOff x="4149928" y="3755442"/>
            <a:chExt cx="1890583" cy="1890583"/>
          </a:xfrm>
        </p:grpSpPr>
        <p:sp>
          <p:nvSpPr>
            <p:cNvPr id="18" name="椭圆 17"/>
            <p:cNvSpPr/>
            <p:nvPr/>
          </p:nvSpPr>
          <p:spPr>
            <a:xfrm>
              <a:off x="4149928" y="3755442"/>
              <a:ext cx="1890583" cy="1890583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50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18900000" scaled="1"/>
              <a:tileRect/>
            </a:gradFill>
            <a:ln>
              <a:noFill/>
            </a:ln>
            <a:effectLst>
              <a:glow rad="1016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4149928" y="3755442"/>
              <a:ext cx="1890583" cy="1890583"/>
            </a:xfrm>
            <a:prstGeom prst="ellipse">
              <a:avLst/>
            </a:prstGeom>
            <a:solidFill>
              <a:schemeClr val="tx1">
                <a:alpha val="5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3200" b="1" dirty="0" smtClean="0">
                  <a:latin typeface="华文新魏" panose="02010800040101010101" pitchFamily="2" charset="-122"/>
                  <a:ea typeface="华文新魏" panose="02010800040101010101" pitchFamily="2" charset="-122"/>
                </a:rPr>
                <a:t>订单列表</a:t>
              </a:r>
              <a:endParaRPr lang="zh-CN" altLang="en-US" sz="3200" b="1" dirty="0"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4216757" y="2205319"/>
            <a:ext cx="3414434" cy="1827146"/>
            <a:chOff x="7627320" y="2386755"/>
            <a:chExt cx="3507063" cy="1876716"/>
          </a:xfrm>
        </p:grpSpPr>
        <p:sp>
          <p:nvSpPr>
            <p:cNvPr id="6" name="椭圆 5"/>
            <p:cNvSpPr/>
            <p:nvPr/>
          </p:nvSpPr>
          <p:spPr>
            <a:xfrm>
              <a:off x="8319677" y="2386755"/>
              <a:ext cx="1876717" cy="1876716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80000">
                    <a:schemeClr val="bg1">
                      <a:alpha val="0"/>
                    </a:schemeClr>
                  </a:gs>
                </a:gsLst>
                <a:lin ang="6600000" scaled="0"/>
              </a:gradFill>
            </a:ln>
            <a:effectLst>
              <a:glow rad="190500">
                <a:schemeClr val="bg2">
                  <a:lumMod val="25000"/>
                  <a:alpha val="57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空心弧 7"/>
            <p:cNvSpPr/>
            <p:nvPr/>
          </p:nvSpPr>
          <p:spPr>
            <a:xfrm rot="20850466">
              <a:off x="7627320" y="3091509"/>
              <a:ext cx="3507063" cy="802161"/>
            </a:xfrm>
            <a:prstGeom prst="blockArc">
              <a:avLst>
                <a:gd name="adj1" fmla="val 20361374"/>
                <a:gd name="adj2" fmla="val 11725350"/>
                <a:gd name="adj3" fmla="val 0"/>
              </a:avLst>
            </a:prstGeom>
            <a:noFill/>
            <a:ln w="3175">
              <a:solidFill>
                <a:schemeClr val="bg1">
                  <a:alpha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" name="椭圆 8"/>
            <p:cNvSpPr/>
            <p:nvPr/>
          </p:nvSpPr>
          <p:spPr>
            <a:xfrm>
              <a:off x="8716902" y="3778058"/>
              <a:ext cx="375343" cy="375343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矩形 2"/>
          <p:cNvSpPr/>
          <p:nvPr/>
        </p:nvSpPr>
        <p:spPr>
          <a:xfrm>
            <a:off x="4921069" y="2608855"/>
            <a:ext cx="207318" cy="6562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zh-CN" altLang="en-US" sz="3200" dirty="0">
              <a:solidFill>
                <a:schemeClr val="bg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24" name="空心弧 23"/>
          <p:cNvSpPr/>
          <p:nvPr/>
        </p:nvSpPr>
        <p:spPr>
          <a:xfrm rot="1586368">
            <a:off x="1012821" y="2488129"/>
            <a:ext cx="9822307" cy="2508916"/>
          </a:xfrm>
          <a:prstGeom prst="blockArc">
            <a:avLst>
              <a:gd name="adj1" fmla="val 16418778"/>
              <a:gd name="adj2" fmla="val 14402120"/>
              <a:gd name="adj3" fmla="val 0"/>
            </a:avLst>
          </a:prstGeom>
          <a:noFill/>
          <a:ln>
            <a:gradFill>
              <a:gsLst>
                <a:gs pos="0">
                  <a:schemeClr val="bg1">
                    <a:alpha val="0"/>
                    <a:lumMod val="0"/>
                    <a:lumOff val="100000"/>
                  </a:schemeClr>
                </a:gs>
                <a:gs pos="100000">
                  <a:schemeClr val="bg1">
                    <a:alpha val="50000"/>
                    <a:lumMod val="9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678" y="887843"/>
            <a:ext cx="11295020" cy="534406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490" y="891645"/>
            <a:ext cx="11373396" cy="5340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044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5230159" y="1383375"/>
            <a:ext cx="2697228" cy="2697224"/>
            <a:chOff x="5865458" y="1606910"/>
            <a:chExt cx="1519881" cy="1519881"/>
          </a:xfrm>
        </p:grpSpPr>
        <p:sp>
          <p:nvSpPr>
            <p:cNvPr id="22" name="椭圆 21"/>
            <p:cNvSpPr/>
            <p:nvPr/>
          </p:nvSpPr>
          <p:spPr>
            <a:xfrm>
              <a:off x="5865458" y="1606910"/>
              <a:ext cx="1519881" cy="1519881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50000"/>
                  </a:schemeClr>
                </a:gs>
                <a:gs pos="100000">
                  <a:schemeClr val="accent2">
                    <a:lumMod val="20000"/>
                    <a:lumOff val="80000"/>
                  </a:schemeClr>
                </a:gs>
              </a:gsLst>
              <a:lin ang="18900000" scaled="1"/>
              <a:tileRect/>
            </a:gradFill>
            <a:ln>
              <a:noFill/>
            </a:ln>
            <a:effectLst>
              <a:glow rad="1016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>
              <a:off x="5865458" y="1606910"/>
              <a:ext cx="1519881" cy="1519881"/>
            </a:xfrm>
            <a:prstGeom prst="ellipse">
              <a:avLst/>
            </a:prstGeom>
            <a:solidFill>
              <a:schemeClr val="tx1">
                <a:alpha val="5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3200" dirty="0" smtClean="0">
                  <a:latin typeface="华文新魏" panose="02010800040101010101" pitchFamily="2" charset="-122"/>
                  <a:ea typeface="华文新魏" panose="02010800040101010101" pitchFamily="2" charset="-122"/>
                </a:rPr>
                <a:t>管理员</a:t>
              </a:r>
              <a:endParaRPr lang="en-US" altLang="zh-CN" sz="3200" dirty="0" smtClean="0"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  <a:p>
              <a:pPr algn="ctr"/>
              <a:r>
                <a:rPr lang="zh-CN" altLang="en-US" sz="3200" dirty="0" smtClean="0">
                  <a:latin typeface="华文新魏" panose="02010800040101010101" pitchFamily="2" charset="-122"/>
                  <a:ea typeface="华文新魏" panose="02010800040101010101" pitchFamily="2" charset="-122"/>
                </a:rPr>
                <a:t>列表</a:t>
              </a:r>
              <a:endParaRPr lang="zh-CN" altLang="en-US" sz="3200" dirty="0"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4252886" y="1383382"/>
            <a:ext cx="5040346" cy="2697210"/>
            <a:chOff x="7627320" y="2386755"/>
            <a:chExt cx="3507063" cy="1876716"/>
          </a:xfrm>
        </p:grpSpPr>
        <p:sp>
          <p:nvSpPr>
            <p:cNvPr id="6" name="椭圆 5"/>
            <p:cNvSpPr/>
            <p:nvPr/>
          </p:nvSpPr>
          <p:spPr>
            <a:xfrm>
              <a:off x="8319677" y="2386755"/>
              <a:ext cx="1876717" cy="1876716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80000">
                    <a:schemeClr val="bg1">
                      <a:alpha val="0"/>
                    </a:schemeClr>
                  </a:gs>
                </a:gsLst>
                <a:lin ang="6600000" scaled="0"/>
              </a:gradFill>
            </a:ln>
            <a:effectLst>
              <a:glow rad="190500">
                <a:schemeClr val="bg2">
                  <a:lumMod val="25000"/>
                  <a:alpha val="57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空心弧 7"/>
            <p:cNvSpPr/>
            <p:nvPr/>
          </p:nvSpPr>
          <p:spPr>
            <a:xfrm rot="20850466">
              <a:off x="7627320" y="3091509"/>
              <a:ext cx="3507063" cy="802161"/>
            </a:xfrm>
            <a:prstGeom prst="blockArc">
              <a:avLst>
                <a:gd name="adj1" fmla="val 20361374"/>
                <a:gd name="adj2" fmla="val 11725350"/>
                <a:gd name="adj3" fmla="val 0"/>
              </a:avLst>
            </a:prstGeom>
            <a:noFill/>
            <a:ln w="3175">
              <a:solidFill>
                <a:schemeClr val="bg1">
                  <a:alpha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" name="椭圆 8"/>
            <p:cNvSpPr/>
            <p:nvPr/>
          </p:nvSpPr>
          <p:spPr>
            <a:xfrm>
              <a:off x="8716902" y="3778058"/>
              <a:ext cx="375343" cy="375343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矩形 2"/>
          <p:cNvSpPr/>
          <p:nvPr/>
        </p:nvSpPr>
        <p:spPr>
          <a:xfrm>
            <a:off x="5720793" y="2065697"/>
            <a:ext cx="306040" cy="968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zh-CN" altLang="en-US" sz="3200" dirty="0">
              <a:solidFill>
                <a:schemeClr val="bg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24" name="空心弧 23"/>
          <p:cNvSpPr/>
          <p:nvPr/>
        </p:nvSpPr>
        <p:spPr>
          <a:xfrm rot="1586368">
            <a:off x="-39446" y="3054847"/>
            <a:ext cx="9822307" cy="2508916"/>
          </a:xfrm>
          <a:prstGeom prst="blockArc">
            <a:avLst>
              <a:gd name="adj1" fmla="val 16418778"/>
              <a:gd name="adj2" fmla="val 14402120"/>
              <a:gd name="adj3" fmla="val 0"/>
            </a:avLst>
          </a:prstGeom>
          <a:noFill/>
          <a:ln>
            <a:gradFill>
              <a:gsLst>
                <a:gs pos="0">
                  <a:schemeClr val="bg1">
                    <a:alpha val="0"/>
                    <a:lumMod val="0"/>
                    <a:lumOff val="100000"/>
                  </a:schemeClr>
                </a:gs>
                <a:gs pos="100000">
                  <a:schemeClr val="bg1">
                    <a:alpha val="50000"/>
                    <a:lumMod val="9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560" y="672894"/>
            <a:ext cx="11718880" cy="5512212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946" y="672894"/>
            <a:ext cx="11857214" cy="5606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508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9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668594" y="-1998406"/>
            <a:ext cx="10854812" cy="10854812"/>
          </a:xfrm>
          <a:prstGeom prst="ellipse">
            <a:avLst/>
          </a:prstGeom>
          <a:noFill/>
          <a:ln w="9525">
            <a:solidFill>
              <a:schemeClr val="bg1">
                <a:lumMod val="65000"/>
              </a:schemeClr>
            </a:solidFill>
            <a:prstDash val="lgDashDot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963562" y="-1703438"/>
            <a:ext cx="10264876" cy="10264876"/>
          </a:xfrm>
          <a:prstGeom prst="ellipse">
            <a:avLst/>
          </a:prstGeom>
          <a:noFill/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5064164" y="-361950"/>
            <a:ext cx="2096017" cy="5478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5000" b="1" i="1" dirty="0">
                <a:ln>
                  <a:solidFill>
                    <a:schemeClr val="bg1"/>
                  </a:solidFill>
                </a:ln>
                <a:noFill/>
                <a:latin typeface="Adobe Devanagari" panose="02040503050201020203" pitchFamily="18" charset="0"/>
                <a:ea typeface="Adobe Gothic Std B" panose="020B0800000000000000" pitchFamily="34" charset="-128"/>
                <a:cs typeface="Adobe Devanagari" panose="02040503050201020203" pitchFamily="18" charset="0"/>
              </a:rPr>
              <a:t>4</a:t>
            </a:r>
            <a:endParaRPr lang="zh-CN" altLang="en-US" sz="35000" b="1" i="1" dirty="0">
              <a:ln>
                <a:solidFill>
                  <a:schemeClr val="bg1"/>
                </a:solidFill>
              </a:ln>
              <a:noFill/>
              <a:latin typeface="Adobe Devanagari" panose="02040503050201020203" pitchFamily="18" charset="0"/>
              <a:cs typeface="Adobe Devanagari" panose="02040503050201020203" pitchFamily="18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5045216" y="3695700"/>
            <a:ext cx="21339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spc="600" dirty="0" smtClean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添加数据</a:t>
            </a:r>
            <a:endParaRPr lang="zh-CN" altLang="en-US" sz="3200" spc="600" dirty="0">
              <a:solidFill>
                <a:schemeClr val="bg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cxnSp>
        <p:nvCxnSpPr>
          <p:cNvPr id="20" name="直接连接符 19"/>
          <p:cNvCxnSpPr/>
          <p:nvPr/>
        </p:nvCxnSpPr>
        <p:spPr>
          <a:xfrm>
            <a:off x="2227700" y="4399781"/>
            <a:ext cx="7893293" cy="0"/>
          </a:xfrm>
          <a:prstGeom prst="line">
            <a:avLst/>
          </a:prstGeom>
          <a:ln w="25400">
            <a:gradFill>
              <a:gsLst>
                <a:gs pos="0">
                  <a:schemeClr val="bg1">
                    <a:lumMod val="0"/>
                  </a:schemeClr>
                </a:gs>
                <a:gs pos="50000">
                  <a:schemeClr val="bg1">
                    <a:lumMod val="0"/>
                    <a:lumOff val="100000"/>
                  </a:schemeClr>
                </a:gs>
                <a:gs pos="100000">
                  <a:schemeClr val="bg1">
                    <a:lumMod val="0"/>
                    <a:alpha val="40000"/>
                  </a:schemeClr>
                </a:gs>
              </a:gsLst>
              <a:lin ang="0" scaled="0"/>
            </a:gra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6135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8" presetClass="emph" presetSubtype="0" repeatCount="indefinite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5400000">
                                      <p:cBhvr>
                                        <p:cTn id="14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6" presetClass="entr" presetSubtype="37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18" grpId="0"/>
      <p:bldP spid="1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668594" y="-1751741"/>
            <a:ext cx="10854812" cy="10854812"/>
          </a:xfrm>
          <a:prstGeom prst="ellipse">
            <a:avLst/>
          </a:prstGeom>
          <a:noFill/>
          <a:ln w="9525">
            <a:solidFill>
              <a:schemeClr val="bg1"/>
            </a:solidFill>
            <a:prstDash val="lgDashDot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空心弧 2"/>
          <p:cNvSpPr/>
          <p:nvPr/>
        </p:nvSpPr>
        <p:spPr>
          <a:xfrm>
            <a:off x="881415" y="-1751741"/>
            <a:ext cx="10264876" cy="10264876"/>
          </a:xfrm>
          <a:prstGeom prst="blockArc">
            <a:avLst>
              <a:gd name="adj1" fmla="val 5502192"/>
              <a:gd name="adj2" fmla="val 5303967"/>
              <a:gd name="adj3" fmla="val 777"/>
            </a:avLst>
          </a:prstGeom>
          <a:noFill/>
          <a:ln w="9525">
            <a:solidFill>
              <a:srgbClr val="5B9BD5"/>
            </a:solidFill>
          </a:ln>
          <a:effectLst>
            <a:glow rad="63500">
              <a:schemeClr val="accent3">
                <a:satMod val="175000"/>
                <a:alpha val="25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3602341" y="222378"/>
            <a:ext cx="4800600" cy="809625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solidFill>
              <a:schemeClr val="bg1">
                <a:alpha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600" spc="600" dirty="0" smtClean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添加商铺</a:t>
            </a:r>
            <a:endParaRPr lang="zh-CN" altLang="en-US" sz="3600" spc="600" dirty="0">
              <a:solidFill>
                <a:schemeClr val="bg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75" name="任意多边形 74"/>
          <p:cNvSpPr/>
          <p:nvPr/>
        </p:nvSpPr>
        <p:spPr>
          <a:xfrm flipV="1">
            <a:off x="-2626396" y="3099801"/>
            <a:ext cx="12496800" cy="1295400"/>
          </a:xfrm>
          <a:custGeom>
            <a:avLst/>
            <a:gdLst>
              <a:gd name="connsiteX0" fmla="*/ 0 w 11849100"/>
              <a:gd name="connsiteY0" fmla="*/ 0 h 1295400"/>
              <a:gd name="connsiteX1" fmla="*/ 1485900 w 11849100"/>
              <a:gd name="connsiteY1" fmla="*/ 914400 h 1295400"/>
              <a:gd name="connsiteX2" fmla="*/ 4038600 w 11849100"/>
              <a:gd name="connsiteY2" fmla="*/ 209550 h 1295400"/>
              <a:gd name="connsiteX3" fmla="*/ 6819900 w 11849100"/>
              <a:gd name="connsiteY3" fmla="*/ 1219200 h 1295400"/>
              <a:gd name="connsiteX4" fmla="*/ 9582150 w 11849100"/>
              <a:gd name="connsiteY4" fmla="*/ 171450 h 1295400"/>
              <a:gd name="connsiteX5" fmla="*/ 11849100 w 11849100"/>
              <a:gd name="connsiteY5" fmla="*/ 129540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849100" h="1295400">
                <a:moveTo>
                  <a:pt x="0" y="0"/>
                </a:moveTo>
                <a:cubicBezTo>
                  <a:pt x="406400" y="439737"/>
                  <a:pt x="812800" y="879475"/>
                  <a:pt x="1485900" y="914400"/>
                </a:cubicBezTo>
                <a:cubicBezTo>
                  <a:pt x="2159000" y="949325"/>
                  <a:pt x="3149600" y="158750"/>
                  <a:pt x="4038600" y="209550"/>
                </a:cubicBezTo>
                <a:cubicBezTo>
                  <a:pt x="4927600" y="260350"/>
                  <a:pt x="5895975" y="1225550"/>
                  <a:pt x="6819900" y="1219200"/>
                </a:cubicBezTo>
                <a:cubicBezTo>
                  <a:pt x="7743825" y="1212850"/>
                  <a:pt x="8743950" y="158750"/>
                  <a:pt x="9582150" y="171450"/>
                </a:cubicBezTo>
                <a:cubicBezTo>
                  <a:pt x="10420350" y="184150"/>
                  <a:pt x="11207750" y="1196975"/>
                  <a:pt x="11849100" y="1295400"/>
                </a:cubicBezTo>
              </a:path>
            </a:pathLst>
          </a:custGeom>
          <a:noFill/>
          <a:ln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25000">
                  <a:schemeClr val="bg1">
                    <a:alpha val="50000"/>
                  </a:schemeClr>
                </a:gs>
                <a:gs pos="73378">
                  <a:srgbClr val="FFFFFF">
                    <a:alpha val="50000"/>
                  </a:srgbClr>
                </a:gs>
                <a:gs pos="53000">
                  <a:schemeClr val="bg1">
                    <a:alpha val="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任意多边形 75"/>
          <p:cNvSpPr/>
          <p:nvPr/>
        </p:nvSpPr>
        <p:spPr>
          <a:xfrm flipV="1">
            <a:off x="358618" y="2711154"/>
            <a:ext cx="12496800" cy="1295400"/>
          </a:xfrm>
          <a:custGeom>
            <a:avLst/>
            <a:gdLst>
              <a:gd name="connsiteX0" fmla="*/ 0 w 11849100"/>
              <a:gd name="connsiteY0" fmla="*/ 0 h 1295400"/>
              <a:gd name="connsiteX1" fmla="*/ 1485900 w 11849100"/>
              <a:gd name="connsiteY1" fmla="*/ 914400 h 1295400"/>
              <a:gd name="connsiteX2" fmla="*/ 4038600 w 11849100"/>
              <a:gd name="connsiteY2" fmla="*/ 209550 h 1295400"/>
              <a:gd name="connsiteX3" fmla="*/ 6819900 w 11849100"/>
              <a:gd name="connsiteY3" fmla="*/ 1219200 h 1295400"/>
              <a:gd name="connsiteX4" fmla="*/ 9582150 w 11849100"/>
              <a:gd name="connsiteY4" fmla="*/ 171450 h 1295400"/>
              <a:gd name="connsiteX5" fmla="*/ 11849100 w 11849100"/>
              <a:gd name="connsiteY5" fmla="*/ 129540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849100" h="1295400">
                <a:moveTo>
                  <a:pt x="0" y="0"/>
                </a:moveTo>
                <a:cubicBezTo>
                  <a:pt x="406400" y="439737"/>
                  <a:pt x="812800" y="879475"/>
                  <a:pt x="1485900" y="914400"/>
                </a:cubicBezTo>
                <a:cubicBezTo>
                  <a:pt x="2159000" y="949325"/>
                  <a:pt x="3149600" y="158750"/>
                  <a:pt x="4038600" y="209550"/>
                </a:cubicBezTo>
                <a:cubicBezTo>
                  <a:pt x="4927600" y="260350"/>
                  <a:pt x="5895975" y="1225550"/>
                  <a:pt x="6819900" y="1219200"/>
                </a:cubicBezTo>
                <a:cubicBezTo>
                  <a:pt x="7743825" y="1212850"/>
                  <a:pt x="8743950" y="158750"/>
                  <a:pt x="9582150" y="171450"/>
                </a:cubicBezTo>
                <a:cubicBezTo>
                  <a:pt x="10420350" y="184150"/>
                  <a:pt x="11207750" y="1196975"/>
                  <a:pt x="11849100" y="1295400"/>
                </a:cubicBezTo>
              </a:path>
            </a:pathLst>
          </a:custGeom>
          <a:noFill/>
          <a:ln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25000">
                  <a:schemeClr val="bg1">
                    <a:alpha val="50000"/>
                  </a:schemeClr>
                </a:gs>
                <a:gs pos="73378">
                  <a:srgbClr val="FFFFFF">
                    <a:alpha val="50000"/>
                  </a:srgbClr>
                </a:gs>
                <a:gs pos="53000">
                  <a:schemeClr val="bg1">
                    <a:alpha val="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889" y="1152800"/>
            <a:ext cx="11695928" cy="5496826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7032" y="1260315"/>
            <a:ext cx="4548525" cy="277273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7" name="直角上箭头 16"/>
          <p:cNvSpPr/>
          <p:nvPr/>
        </p:nvSpPr>
        <p:spPr>
          <a:xfrm>
            <a:off x="7430051" y="4152982"/>
            <a:ext cx="2860911" cy="559448"/>
          </a:xfrm>
          <a:prstGeom prst="bentUp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996" y="1104418"/>
            <a:ext cx="11838008" cy="559359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49934" y="1803496"/>
            <a:ext cx="2933333" cy="217142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22" name="肘形连接符 21"/>
          <p:cNvCxnSpPr/>
          <p:nvPr/>
        </p:nvCxnSpPr>
        <p:spPr>
          <a:xfrm flipV="1">
            <a:off x="7507032" y="4033046"/>
            <a:ext cx="2633255" cy="1002979"/>
          </a:xfrm>
          <a:prstGeom prst="bentConnector3">
            <a:avLst>
              <a:gd name="adj1" fmla="val 100274"/>
            </a:avLst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27" name="图片 2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8380" y="1251115"/>
            <a:ext cx="5247619" cy="3276190"/>
          </a:xfrm>
          <a:prstGeom prst="rect">
            <a:avLst/>
          </a:prstGeom>
        </p:spPr>
      </p:pic>
      <p:cxnSp>
        <p:nvCxnSpPr>
          <p:cNvPr id="29" name="直接箭头连接符 28"/>
          <p:cNvCxnSpPr>
            <a:stCxn id="19" idx="1"/>
          </p:cNvCxnSpPr>
          <p:nvPr/>
        </p:nvCxnSpPr>
        <p:spPr>
          <a:xfrm flipH="1" flipV="1">
            <a:off x="6555999" y="2889210"/>
            <a:ext cx="1493935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95175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5" grpId="0" animBg="1"/>
      <p:bldP spid="76" grpId="0" animBg="1"/>
      <p:bldP spid="1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668594" y="-1751741"/>
            <a:ext cx="10854812" cy="10854812"/>
          </a:xfrm>
          <a:prstGeom prst="ellipse">
            <a:avLst/>
          </a:prstGeom>
          <a:noFill/>
          <a:ln w="9525">
            <a:solidFill>
              <a:schemeClr val="bg1"/>
            </a:solidFill>
            <a:prstDash val="lgDashDot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空心弧 2"/>
          <p:cNvSpPr/>
          <p:nvPr/>
        </p:nvSpPr>
        <p:spPr>
          <a:xfrm>
            <a:off x="881415" y="-1751741"/>
            <a:ext cx="10264876" cy="10264876"/>
          </a:xfrm>
          <a:prstGeom prst="blockArc">
            <a:avLst>
              <a:gd name="adj1" fmla="val 5502192"/>
              <a:gd name="adj2" fmla="val 5303967"/>
              <a:gd name="adj3" fmla="val 777"/>
            </a:avLst>
          </a:prstGeom>
          <a:noFill/>
          <a:ln w="9525">
            <a:solidFill>
              <a:srgbClr val="5B9BD5"/>
            </a:solidFill>
          </a:ln>
          <a:effectLst>
            <a:glow rad="63500">
              <a:schemeClr val="accent3">
                <a:satMod val="175000"/>
                <a:alpha val="25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594" y="1228234"/>
            <a:ext cx="10948171" cy="5157334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3602341" y="222378"/>
            <a:ext cx="4800600" cy="809625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solidFill>
              <a:schemeClr val="bg1">
                <a:alpha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600" spc="600" dirty="0" smtClean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添加</a:t>
            </a:r>
            <a:r>
              <a:rPr lang="zh-CN" altLang="en-US" sz="3600" spc="600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商品</a:t>
            </a:r>
          </a:p>
        </p:txBody>
      </p:sp>
      <p:sp>
        <p:nvSpPr>
          <p:cNvPr id="75" name="任意多边形 74"/>
          <p:cNvSpPr/>
          <p:nvPr/>
        </p:nvSpPr>
        <p:spPr>
          <a:xfrm flipV="1">
            <a:off x="-2626396" y="3099801"/>
            <a:ext cx="12496800" cy="1295400"/>
          </a:xfrm>
          <a:custGeom>
            <a:avLst/>
            <a:gdLst>
              <a:gd name="connsiteX0" fmla="*/ 0 w 11849100"/>
              <a:gd name="connsiteY0" fmla="*/ 0 h 1295400"/>
              <a:gd name="connsiteX1" fmla="*/ 1485900 w 11849100"/>
              <a:gd name="connsiteY1" fmla="*/ 914400 h 1295400"/>
              <a:gd name="connsiteX2" fmla="*/ 4038600 w 11849100"/>
              <a:gd name="connsiteY2" fmla="*/ 209550 h 1295400"/>
              <a:gd name="connsiteX3" fmla="*/ 6819900 w 11849100"/>
              <a:gd name="connsiteY3" fmla="*/ 1219200 h 1295400"/>
              <a:gd name="connsiteX4" fmla="*/ 9582150 w 11849100"/>
              <a:gd name="connsiteY4" fmla="*/ 171450 h 1295400"/>
              <a:gd name="connsiteX5" fmla="*/ 11849100 w 11849100"/>
              <a:gd name="connsiteY5" fmla="*/ 129540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849100" h="1295400">
                <a:moveTo>
                  <a:pt x="0" y="0"/>
                </a:moveTo>
                <a:cubicBezTo>
                  <a:pt x="406400" y="439737"/>
                  <a:pt x="812800" y="879475"/>
                  <a:pt x="1485900" y="914400"/>
                </a:cubicBezTo>
                <a:cubicBezTo>
                  <a:pt x="2159000" y="949325"/>
                  <a:pt x="3149600" y="158750"/>
                  <a:pt x="4038600" y="209550"/>
                </a:cubicBezTo>
                <a:cubicBezTo>
                  <a:pt x="4927600" y="260350"/>
                  <a:pt x="5895975" y="1225550"/>
                  <a:pt x="6819900" y="1219200"/>
                </a:cubicBezTo>
                <a:cubicBezTo>
                  <a:pt x="7743825" y="1212850"/>
                  <a:pt x="8743950" y="158750"/>
                  <a:pt x="9582150" y="171450"/>
                </a:cubicBezTo>
                <a:cubicBezTo>
                  <a:pt x="10420350" y="184150"/>
                  <a:pt x="11207750" y="1196975"/>
                  <a:pt x="11849100" y="1295400"/>
                </a:cubicBezTo>
              </a:path>
            </a:pathLst>
          </a:custGeom>
          <a:noFill/>
          <a:ln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25000">
                  <a:schemeClr val="bg1">
                    <a:alpha val="50000"/>
                  </a:schemeClr>
                </a:gs>
                <a:gs pos="73378">
                  <a:srgbClr val="FFFFFF">
                    <a:alpha val="50000"/>
                  </a:srgbClr>
                </a:gs>
                <a:gs pos="53000">
                  <a:schemeClr val="bg1">
                    <a:alpha val="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任意多边形 75"/>
          <p:cNvSpPr/>
          <p:nvPr/>
        </p:nvSpPr>
        <p:spPr>
          <a:xfrm flipV="1">
            <a:off x="358618" y="2711154"/>
            <a:ext cx="12496800" cy="1295400"/>
          </a:xfrm>
          <a:custGeom>
            <a:avLst/>
            <a:gdLst>
              <a:gd name="connsiteX0" fmla="*/ 0 w 11849100"/>
              <a:gd name="connsiteY0" fmla="*/ 0 h 1295400"/>
              <a:gd name="connsiteX1" fmla="*/ 1485900 w 11849100"/>
              <a:gd name="connsiteY1" fmla="*/ 914400 h 1295400"/>
              <a:gd name="connsiteX2" fmla="*/ 4038600 w 11849100"/>
              <a:gd name="connsiteY2" fmla="*/ 209550 h 1295400"/>
              <a:gd name="connsiteX3" fmla="*/ 6819900 w 11849100"/>
              <a:gd name="connsiteY3" fmla="*/ 1219200 h 1295400"/>
              <a:gd name="connsiteX4" fmla="*/ 9582150 w 11849100"/>
              <a:gd name="connsiteY4" fmla="*/ 171450 h 1295400"/>
              <a:gd name="connsiteX5" fmla="*/ 11849100 w 11849100"/>
              <a:gd name="connsiteY5" fmla="*/ 129540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849100" h="1295400">
                <a:moveTo>
                  <a:pt x="0" y="0"/>
                </a:moveTo>
                <a:cubicBezTo>
                  <a:pt x="406400" y="439737"/>
                  <a:pt x="812800" y="879475"/>
                  <a:pt x="1485900" y="914400"/>
                </a:cubicBezTo>
                <a:cubicBezTo>
                  <a:pt x="2159000" y="949325"/>
                  <a:pt x="3149600" y="158750"/>
                  <a:pt x="4038600" y="209550"/>
                </a:cubicBezTo>
                <a:cubicBezTo>
                  <a:pt x="4927600" y="260350"/>
                  <a:pt x="5895975" y="1225550"/>
                  <a:pt x="6819900" y="1219200"/>
                </a:cubicBezTo>
                <a:cubicBezTo>
                  <a:pt x="7743825" y="1212850"/>
                  <a:pt x="8743950" y="158750"/>
                  <a:pt x="9582150" y="171450"/>
                </a:cubicBezTo>
                <a:cubicBezTo>
                  <a:pt x="10420350" y="184150"/>
                  <a:pt x="11207750" y="1196975"/>
                  <a:pt x="11849100" y="1295400"/>
                </a:cubicBezTo>
              </a:path>
            </a:pathLst>
          </a:custGeom>
          <a:noFill/>
          <a:ln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25000">
                  <a:schemeClr val="bg1">
                    <a:alpha val="50000"/>
                  </a:schemeClr>
                </a:gs>
                <a:gs pos="73378">
                  <a:srgbClr val="FFFFFF">
                    <a:alpha val="50000"/>
                  </a:srgbClr>
                </a:gs>
                <a:gs pos="53000">
                  <a:schemeClr val="bg1">
                    <a:alpha val="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4547" y="124084"/>
            <a:ext cx="6600132" cy="2751895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grpSp>
        <p:nvGrpSpPr>
          <p:cNvPr id="16" name="组合 15"/>
          <p:cNvGrpSpPr/>
          <p:nvPr/>
        </p:nvGrpSpPr>
        <p:grpSpPr>
          <a:xfrm>
            <a:off x="6555990" y="2844682"/>
            <a:ext cx="404368" cy="608202"/>
            <a:chOff x="9413779" y="4397831"/>
            <a:chExt cx="594500" cy="814738"/>
          </a:xfrm>
          <a:solidFill>
            <a:schemeClr val="accent5">
              <a:lumMod val="75000"/>
            </a:schemeClr>
          </a:solidFill>
        </p:grpSpPr>
        <p:sp>
          <p:nvSpPr>
            <p:cNvPr id="20" name="等腰三角形 19"/>
            <p:cNvSpPr/>
            <p:nvPr/>
          </p:nvSpPr>
          <p:spPr>
            <a:xfrm>
              <a:off x="9413779" y="4397831"/>
              <a:ext cx="594500" cy="512500"/>
            </a:xfrm>
            <a:prstGeom prst="triangle">
              <a:avLst/>
            </a:prstGeom>
            <a:grpFill/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等腰三角形 20"/>
            <p:cNvSpPr/>
            <p:nvPr/>
          </p:nvSpPr>
          <p:spPr>
            <a:xfrm>
              <a:off x="9413779" y="4700069"/>
              <a:ext cx="594500" cy="512500"/>
            </a:xfrm>
            <a:prstGeom prst="triangle">
              <a:avLst/>
            </a:prstGeom>
            <a:grpFill/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440" y="1231687"/>
            <a:ext cx="11164788" cy="5246702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11310" y="2337896"/>
            <a:ext cx="2676190" cy="152381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12" name="肘形连接符 11"/>
          <p:cNvCxnSpPr/>
          <p:nvPr/>
        </p:nvCxnSpPr>
        <p:spPr>
          <a:xfrm rot="5400000" flipH="1" flipV="1">
            <a:off x="7058996" y="3418041"/>
            <a:ext cx="774336" cy="338113"/>
          </a:xfrm>
          <a:prstGeom prst="bentConnector3">
            <a:avLst>
              <a:gd name="adj1" fmla="val 99350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5" name="图片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30973" y="4275331"/>
            <a:ext cx="7028571" cy="24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70509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5" grpId="0" animBg="1"/>
      <p:bldP spid="7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/>
          <p:cNvGrpSpPr/>
          <p:nvPr/>
        </p:nvGrpSpPr>
        <p:grpSpPr>
          <a:xfrm>
            <a:off x="2122535" y="1304947"/>
            <a:ext cx="4216359" cy="4231036"/>
            <a:chOff x="2470877" y="1304947"/>
            <a:chExt cx="4216359" cy="4231036"/>
          </a:xfrm>
        </p:grpSpPr>
        <p:sp>
          <p:nvSpPr>
            <p:cNvPr id="18" name="椭圆 17"/>
            <p:cNvSpPr/>
            <p:nvPr/>
          </p:nvSpPr>
          <p:spPr>
            <a:xfrm>
              <a:off x="2473270" y="1304947"/>
              <a:ext cx="4213966" cy="4213966"/>
            </a:xfrm>
            <a:prstGeom prst="ellipse">
              <a:avLst/>
            </a:prstGeom>
            <a:gradFill>
              <a:gsLst>
                <a:gs pos="44000">
                  <a:schemeClr val="accent2">
                    <a:lumMod val="50000"/>
                    <a:alpha val="0"/>
                  </a:schemeClr>
                </a:gs>
                <a:gs pos="100000">
                  <a:schemeClr val="accent2">
                    <a:lumMod val="50000"/>
                    <a:alpha val="50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/>
          </p:nvSpPr>
          <p:spPr>
            <a:xfrm>
              <a:off x="2470877" y="1322017"/>
              <a:ext cx="4213966" cy="4213966"/>
            </a:xfrm>
            <a:prstGeom prst="ellipse">
              <a:avLst/>
            </a:prstGeom>
            <a:gradFill>
              <a:gsLst>
                <a:gs pos="9000">
                  <a:schemeClr val="bg1">
                    <a:alpha val="0"/>
                  </a:schemeClr>
                </a:gs>
                <a:gs pos="100000">
                  <a:schemeClr val="bg1">
                    <a:alpha val="49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9" name="六边形 28"/>
          <p:cNvSpPr/>
          <p:nvPr/>
        </p:nvSpPr>
        <p:spPr>
          <a:xfrm>
            <a:off x="3325036" y="460579"/>
            <a:ext cx="4935990" cy="6106938"/>
          </a:xfrm>
          <a:prstGeom prst="hexagon">
            <a:avLst/>
          </a:prstGeom>
          <a:noFill/>
          <a:ln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10000"/>
                  </a:schemeClr>
                </a:gs>
              </a:gsLst>
              <a:lin ang="0" scaled="0"/>
            </a:gradFill>
          </a:ln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六边形 25"/>
          <p:cNvSpPr/>
          <p:nvPr/>
        </p:nvSpPr>
        <p:spPr>
          <a:xfrm>
            <a:off x="4209144" y="1145200"/>
            <a:ext cx="3829288" cy="4737697"/>
          </a:xfrm>
          <a:prstGeom prst="hexagon">
            <a:avLst/>
          </a:prstGeom>
          <a:noFill/>
          <a:ln>
            <a:gradFill>
              <a:gsLst>
                <a:gs pos="0">
                  <a:schemeClr val="bg1">
                    <a:alpha val="30000"/>
                  </a:schemeClr>
                </a:gs>
                <a:gs pos="100000">
                  <a:schemeClr val="bg1">
                    <a:alpha val="10000"/>
                  </a:schemeClr>
                </a:gs>
              </a:gsLst>
              <a:lin ang="0" scaled="0"/>
            </a:gradFill>
          </a:ln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六边形 26"/>
          <p:cNvSpPr/>
          <p:nvPr/>
        </p:nvSpPr>
        <p:spPr>
          <a:xfrm>
            <a:off x="4908563" y="1709059"/>
            <a:ext cx="2917799" cy="3609979"/>
          </a:xfrm>
          <a:prstGeom prst="hexagon">
            <a:avLst/>
          </a:prstGeom>
          <a:noFill/>
          <a:ln>
            <a:gradFill>
              <a:gsLst>
                <a:gs pos="0">
                  <a:schemeClr val="bg1">
                    <a:alpha val="40000"/>
                  </a:schemeClr>
                </a:gs>
                <a:gs pos="100000">
                  <a:schemeClr val="bg1">
                    <a:alpha val="10000"/>
                  </a:schemeClr>
                </a:gs>
              </a:gsLst>
              <a:lin ang="0" scaled="0"/>
            </a:gradFill>
          </a:ln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六边形 27"/>
          <p:cNvSpPr/>
          <p:nvPr/>
        </p:nvSpPr>
        <p:spPr>
          <a:xfrm>
            <a:off x="5500646" y="2230556"/>
            <a:ext cx="2074790" cy="2566985"/>
          </a:xfrm>
          <a:prstGeom prst="hexagon">
            <a:avLst/>
          </a:prstGeom>
          <a:noFill/>
          <a:ln>
            <a:gradFill>
              <a:gsLst>
                <a:gs pos="0">
                  <a:schemeClr val="accent1">
                    <a:lumMod val="5000"/>
                    <a:lumOff val="95000"/>
                    <a:alpha val="50000"/>
                  </a:schemeClr>
                </a:gs>
                <a:gs pos="100000">
                  <a:schemeClr val="bg1">
                    <a:alpha val="10000"/>
                  </a:schemeClr>
                </a:gs>
              </a:gsLst>
              <a:lin ang="0" scaled="0"/>
            </a:gradFill>
          </a:ln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6167953" y="2522701"/>
            <a:ext cx="976150" cy="1947608"/>
          </a:xfrm>
          <a:prstGeom prst="ellipse">
            <a:avLst/>
          </a:prstGeom>
          <a:noFill/>
          <a:ln>
            <a:gradFill>
              <a:gsLst>
                <a:gs pos="0">
                  <a:schemeClr val="bg1">
                    <a:alpha val="50000"/>
                  </a:schemeClr>
                </a:gs>
                <a:gs pos="100000">
                  <a:schemeClr val="bg1">
                    <a:alpha val="10000"/>
                  </a:scheme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椭圆 29"/>
          <p:cNvSpPr/>
          <p:nvPr/>
        </p:nvSpPr>
        <p:spPr>
          <a:xfrm>
            <a:off x="6472881" y="2905413"/>
            <a:ext cx="580572" cy="1182184"/>
          </a:xfrm>
          <a:prstGeom prst="ellipse">
            <a:avLst/>
          </a:prstGeom>
          <a:noFill/>
          <a:ln>
            <a:gradFill>
              <a:gsLst>
                <a:gs pos="0">
                  <a:schemeClr val="bg1">
                    <a:alpha val="50000"/>
                  </a:schemeClr>
                </a:gs>
                <a:gs pos="100000">
                  <a:schemeClr val="bg1">
                    <a:alpha val="10000"/>
                  </a:scheme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7017739" y="3047244"/>
            <a:ext cx="1645665" cy="766939"/>
            <a:chOff x="9629499" y="4855648"/>
            <a:chExt cx="1645665" cy="766939"/>
          </a:xfrm>
        </p:grpSpPr>
        <p:sp>
          <p:nvSpPr>
            <p:cNvPr id="4" name="任意多边形 3"/>
            <p:cNvSpPr/>
            <p:nvPr/>
          </p:nvSpPr>
          <p:spPr>
            <a:xfrm flipH="1">
              <a:off x="10439924" y="5101005"/>
              <a:ext cx="394093" cy="276225"/>
            </a:xfrm>
            <a:custGeom>
              <a:avLst/>
              <a:gdLst>
                <a:gd name="connsiteX0" fmla="*/ 394558 w 624958"/>
                <a:gd name="connsiteY0" fmla="*/ 0 h 460800"/>
                <a:gd name="connsiteX1" fmla="*/ 440992 w 624958"/>
                <a:gd name="connsiteY1" fmla="*/ 4681 h 460800"/>
                <a:gd name="connsiteX2" fmla="*/ 447672 w 624958"/>
                <a:gd name="connsiteY2" fmla="*/ 6755 h 460800"/>
                <a:gd name="connsiteX3" fmla="*/ 449592 w 624958"/>
                <a:gd name="connsiteY3" fmla="*/ 6983 h 460800"/>
                <a:gd name="connsiteX4" fmla="*/ 458433 w 624958"/>
                <a:gd name="connsiteY4" fmla="*/ 10095 h 460800"/>
                <a:gd name="connsiteX5" fmla="*/ 484240 w 624958"/>
                <a:gd name="connsiteY5" fmla="*/ 18106 h 460800"/>
                <a:gd name="connsiteX6" fmla="*/ 624958 w 624958"/>
                <a:gd name="connsiteY6" fmla="*/ 230400 h 460800"/>
                <a:gd name="connsiteX7" fmla="*/ 484240 w 624958"/>
                <a:gd name="connsiteY7" fmla="*/ 442694 h 460800"/>
                <a:gd name="connsiteX8" fmla="*/ 458457 w 624958"/>
                <a:gd name="connsiteY8" fmla="*/ 450698 h 460800"/>
                <a:gd name="connsiteX9" fmla="*/ 449592 w 624958"/>
                <a:gd name="connsiteY9" fmla="*/ 453818 h 460800"/>
                <a:gd name="connsiteX10" fmla="*/ 447666 w 624958"/>
                <a:gd name="connsiteY10" fmla="*/ 454047 h 460800"/>
                <a:gd name="connsiteX11" fmla="*/ 440992 w 624958"/>
                <a:gd name="connsiteY11" fmla="*/ 456119 h 460800"/>
                <a:gd name="connsiteX12" fmla="*/ 394558 w 624958"/>
                <a:gd name="connsiteY12" fmla="*/ 460800 h 460800"/>
                <a:gd name="connsiteX13" fmla="*/ 348124 w 624958"/>
                <a:gd name="connsiteY13" fmla="*/ 456119 h 460800"/>
                <a:gd name="connsiteX14" fmla="*/ 329343 w 624958"/>
                <a:gd name="connsiteY14" fmla="*/ 450289 h 460800"/>
                <a:gd name="connsiteX15" fmla="*/ 288001 w 624958"/>
                <a:gd name="connsiteY15" fmla="*/ 439598 h 460800"/>
                <a:gd name="connsiteX16" fmla="*/ 0 w 624958"/>
                <a:gd name="connsiteY16" fmla="*/ 230401 h 460800"/>
                <a:gd name="connsiteX17" fmla="*/ 288001 w 624958"/>
                <a:gd name="connsiteY17" fmla="*/ 21203 h 460800"/>
                <a:gd name="connsiteX18" fmla="*/ 329324 w 624958"/>
                <a:gd name="connsiteY18" fmla="*/ 10517 h 460800"/>
                <a:gd name="connsiteX19" fmla="*/ 348124 w 624958"/>
                <a:gd name="connsiteY19" fmla="*/ 4681 h 460800"/>
                <a:gd name="connsiteX20" fmla="*/ 394558 w 624958"/>
                <a:gd name="connsiteY20" fmla="*/ 0 h 460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24958" h="460800">
                  <a:moveTo>
                    <a:pt x="394558" y="0"/>
                  </a:moveTo>
                  <a:cubicBezTo>
                    <a:pt x="410464" y="0"/>
                    <a:pt x="425993" y="1612"/>
                    <a:pt x="440992" y="4681"/>
                  </a:cubicBezTo>
                  <a:lnTo>
                    <a:pt x="447672" y="6755"/>
                  </a:lnTo>
                  <a:lnTo>
                    <a:pt x="449592" y="6983"/>
                  </a:lnTo>
                  <a:lnTo>
                    <a:pt x="458433" y="10095"/>
                  </a:lnTo>
                  <a:lnTo>
                    <a:pt x="484240" y="18106"/>
                  </a:lnTo>
                  <a:cubicBezTo>
                    <a:pt x="566934" y="53083"/>
                    <a:pt x="624958" y="134966"/>
                    <a:pt x="624958" y="230400"/>
                  </a:cubicBezTo>
                  <a:cubicBezTo>
                    <a:pt x="624958" y="325835"/>
                    <a:pt x="566934" y="407717"/>
                    <a:pt x="484240" y="442694"/>
                  </a:cubicBezTo>
                  <a:lnTo>
                    <a:pt x="458457" y="450698"/>
                  </a:lnTo>
                  <a:lnTo>
                    <a:pt x="449592" y="453818"/>
                  </a:lnTo>
                  <a:lnTo>
                    <a:pt x="447666" y="454047"/>
                  </a:lnTo>
                  <a:lnTo>
                    <a:pt x="440992" y="456119"/>
                  </a:lnTo>
                  <a:cubicBezTo>
                    <a:pt x="425993" y="459188"/>
                    <a:pt x="410464" y="460800"/>
                    <a:pt x="394558" y="460800"/>
                  </a:cubicBezTo>
                  <a:cubicBezTo>
                    <a:pt x="378652" y="460800"/>
                    <a:pt x="363123" y="459188"/>
                    <a:pt x="348124" y="456119"/>
                  </a:cubicBezTo>
                  <a:lnTo>
                    <a:pt x="329343" y="450289"/>
                  </a:lnTo>
                  <a:lnTo>
                    <a:pt x="288001" y="439598"/>
                  </a:lnTo>
                  <a:cubicBezTo>
                    <a:pt x="203637" y="410432"/>
                    <a:pt x="104728" y="346473"/>
                    <a:pt x="0" y="230401"/>
                  </a:cubicBezTo>
                  <a:cubicBezTo>
                    <a:pt x="104728" y="114328"/>
                    <a:pt x="203637" y="50370"/>
                    <a:pt x="288001" y="21203"/>
                  </a:cubicBezTo>
                  <a:lnTo>
                    <a:pt x="329324" y="10517"/>
                  </a:lnTo>
                  <a:lnTo>
                    <a:pt x="348124" y="4681"/>
                  </a:lnTo>
                  <a:cubicBezTo>
                    <a:pt x="363123" y="1612"/>
                    <a:pt x="378652" y="0"/>
                    <a:pt x="394558" y="0"/>
                  </a:cubicBezTo>
                  <a:close/>
                </a:path>
              </a:pathLst>
            </a:custGeom>
            <a:solidFill>
              <a:srgbClr val="0088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任意多边形 4"/>
            <p:cNvSpPr/>
            <p:nvPr/>
          </p:nvSpPr>
          <p:spPr>
            <a:xfrm rot="20100000">
              <a:off x="10415108" y="4980734"/>
              <a:ext cx="315791" cy="221342"/>
            </a:xfrm>
            <a:custGeom>
              <a:avLst/>
              <a:gdLst>
                <a:gd name="connsiteX0" fmla="*/ 394558 w 624958"/>
                <a:gd name="connsiteY0" fmla="*/ 0 h 460800"/>
                <a:gd name="connsiteX1" fmla="*/ 440992 w 624958"/>
                <a:gd name="connsiteY1" fmla="*/ 4681 h 460800"/>
                <a:gd name="connsiteX2" fmla="*/ 447672 w 624958"/>
                <a:gd name="connsiteY2" fmla="*/ 6755 h 460800"/>
                <a:gd name="connsiteX3" fmla="*/ 449592 w 624958"/>
                <a:gd name="connsiteY3" fmla="*/ 6983 h 460800"/>
                <a:gd name="connsiteX4" fmla="*/ 458433 w 624958"/>
                <a:gd name="connsiteY4" fmla="*/ 10095 h 460800"/>
                <a:gd name="connsiteX5" fmla="*/ 484240 w 624958"/>
                <a:gd name="connsiteY5" fmla="*/ 18106 h 460800"/>
                <a:gd name="connsiteX6" fmla="*/ 624958 w 624958"/>
                <a:gd name="connsiteY6" fmla="*/ 230400 h 460800"/>
                <a:gd name="connsiteX7" fmla="*/ 484240 w 624958"/>
                <a:gd name="connsiteY7" fmla="*/ 442694 h 460800"/>
                <a:gd name="connsiteX8" fmla="*/ 458457 w 624958"/>
                <a:gd name="connsiteY8" fmla="*/ 450698 h 460800"/>
                <a:gd name="connsiteX9" fmla="*/ 449592 w 624958"/>
                <a:gd name="connsiteY9" fmla="*/ 453818 h 460800"/>
                <a:gd name="connsiteX10" fmla="*/ 447666 w 624958"/>
                <a:gd name="connsiteY10" fmla="*/ 454047 h 460800"/>
                <a:gd name="connsiteX11" fmla="*/ 440992 w 624958"/>
                <a:gd name="connsiteY11" fmla="*/ 456119 h 460800"/>
                <a:gd name="connsiteX12" fmla="*/ 394558 w 624958"/>
                <a:gd name="connsiteY12" fmla="*/ 460800 h 460800"/>
                <a:gd name="connsiteX13" fmla="*/ 348124 w 624958"/>
                <a:gd name="connsiteY13" fmla="*/ 456119 h 460800"/>
                <a:gd name="connsiteX14" fmla="*/ 329343 w 624958"/>
                <a:gd name="connsiteY14" fmla="*/ 450289 h 460800"/>
                <a:gd name="connsiteX15" fmla="*/ 288001 w 624958"/>
                <a:gd name="connsiteY15" fmla="*/ 439598 h 460800"/>
                <a:gd name="connsiteX16" fmla="*/ 0 w 624958"/>
                <a:gd name="connsiteY16" fmla="*/ 230401 h 460800"/>
                <a:gd name="connsiteX17" fmla="*/ 288001 w 624958"/>
                <a:gd name="connsiteY17" fmla="*/ 21203 h 460800"/>
                <a:gd name="connsiteX18" fmla="*/ 329324 w 624958"/>
                <a:gd name="connsiteY18" fmla="*/ 10517 h 460800"/>
                <a:gd name="connsiteX19" fmla="*/ 348124 w 624958"/>
                <a:gd name="connsiteY19" fmla="*/ 4681 h 460800"/>
                <a:gd name="connsiteX20" fmla="*/ 394558 w 624958"/>
                <a:gd name="connsiteY20" fmla="*/ 0 h 460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24958" h="460800">
                  <a:moveTo>
                    <a:pt x="394558" y="0"/>
                  </a:moveTo>
                  <a:cubicBezTo>
                    <a:pt x="410464" y="0"/>
                    <a:pt x="425993" y="1612"/>
                    <a:pt x="440992" y="4681"/>
                  </a:cubicBezTo>
                  <a:lnTo>
                    <a:pt x="447672" y="6755"/>
                  </a:lnTo>
                  <a:lnTo>
                    <a:pt x="449592" y="6983"/>
                  </a:lnTo>
                  <a:lnTo>
                    <a:pt x="458433" y="10095"/>
                  </a:lnTo>
                  <a:lnTo>
                    <a:pt x="484240" y="18106"/>
                  </a:lnTo>
                  <a:cubicBezTo>
                    <a:pt x="566934" y="53083"/>
                    <a:pt x="624958" y="134966"/>
                    <a:pt x="624958" y="230400"/>
                  </a:cubicBezTo>
                  <a:cubicBezTo>
                    <a:pt x="624958" y="325835"/>
                    <a:pt x="566934" y="407717"/>
                    <a:pt x="484240" y="442694"/>
                  </a:cubicBezTo>
                  <a:lnTo>
                    <a:pt x="458457" y="450698"/>
                  </a:lnTo>
                  <a:lnTo>
                    <a:pt x="449592" y="453818"/>
                  </a:lnTo>
                  <a:lnTo>
                    <a:pt x="447666" y="454047"/>
                  </a:lnTo>
                  <a:lnTo>
                    <a:pt x="440992" y="456119"/>
                  </a:lnTo>
                  <a:cubicBezTo>
                    <a:pt x="425993" y="459188"/>
                    <a:pt x="410464" y="460800"/>
                    <a:pt x="394558" y="460800"/>
                  </a:cubicBezTo>
                  <a:cubicBezTo>
                    <a:pt x="378652" y="460800"/>
                    <a:pt x="363123" y="459188"/>
                    <a:pt x="348124" y="456119"/>
                  </a:cubicBezTo>
                  <a:lnTo>
                    <a:pt x="329343" y="450289"/>
                  </a:lnTo>
                  <a:lnTo>
                    <a:pt x="288001" y="439598"/>
                  </a:lnTo>
                  <a:cubicBezTo>
                    <a:pt x="203637" y="410432"/>
                    <a:pt x="104728" y="346473"/>
                    <a:pt x="0" y="230401"/>
                  </a:cubicBezTo>
                  <a:cubicBezTo>
                    <a:pt x="104728" y="114328"/>
                    <a:pt x="203637" y="50370"/>
                    <a:pt x="288001" y="21203"/>
                  </a:cubicBezTo>
                  <a:lnTo>
                    <a:pt x="329324" y="10517"/>
                  </a:lnTo>
                  <a:lnTo>
                    <a:pt x="348124" y="4681"/>
                  </a:lnTo>
                  <a:cubicBezTo>
                    <a:pt x="363123" y="1612"/>
                    <a:pt x="378652" y="0"/>
                    <a:pt x="394558" y="0"/>
                  </a:cubicBezTo>
                  <a:close/>
                </a:path>
              </a:pathLst>
            </a:custGeom>
            <a:solidFill>
              <a:srgbClr val="23CE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任意多边形 5"/>
            <p:cNvSpPr/>
            <p:nvPr/>
          </p:nvSpPr>
          <p:spPr>
            <a:xfrm rot="1500000">
              <a:off x="10415108" y="5276158"/>
              <a:ext cx="315791" cy="221342"/>
            </a:xfrm>
            <a:custGeom>
              <a:avLst/>
              <a:gdLst>
                <a:gd name="connsiteX0" fmla="*/ 394558 w 624958"/>
                <a:gd name="connsiteY0" fmla="*/ 0 h 460800"/>
                <a:gd name="connsiteX1" fmla="*/ 440992 w 624958"/>
                <a:gd name="connsiteY1" fmla="*/ 4681 h 460800"/>
                <a:gd name="connsiteX2" fmla="*/ 447672 w 624958"/>
                <a:gd name="connsiteY2" fmla="*/ 6755 h 460800"/>
                <a:gd name="connsiteX3" fmla="*/ 449592 w 624958"/>
                <a:gd name="connsiteY3" fmla="*/ 6983 h 460800"/>
                <a:gd name="connsiteX4" fmla="*/ 458433 w 624958"/>
                <a:gd name="connsiteY4" fmla="*/ 10095 h 460800"/>
                <a:gd name="connsiteX5" fmla="*/ 484240 w 624958"/>
                <a:gd name="connsiteY5" fmla="*/ 18106 h 460800"/>
                <a:gd name="connsiteX6" fmla="*/ 624958 w 624958"/>
                <a:gd name="connsiteY6" fmla="*/ 230400 h 460800"/>
                <a:gd name="connsiteX7" fmla="*/ 484240 w 624958"/>
                <a:gd name="connsiteY7" fmla="*/ 442694 h 460800"/>
                <a:gd name="connsiteX8" fmla="*/ 458457 w 624958"/>
                <a:gd name="connsiteY8" fmla="*/ 450698 h 460800"/>
                <a:gd name="connsiteX9" fmla="*/ 449592 w 624958"/>
                <a:gd name="connsiteY9" fmla="*/ 453818 h 460800"/>
                <a:gd name="connsiteX10" fmla="*/ 447666 w 624958"/>
                <a:gd name="connsiteY10" fmla="*/ 454047 h 460800"/>
                <a:gd name="connsiteX11" fmla="*/ 440992 w 624958"/>
                <a:gd name="connsiteY11" fmla="*/ 456119 h 460800"/>
                <a:gd name="connsiteX12" fmla="*/ 394558 w 624958"/>
                <a:gd name="connsiteY12" fmla="*/ 460800 h 460800"/>
                <a:gd name="connsiteX13" fmla="*/ 348124 w 624958"/>
                <a:gd name="connsiteY13" fmla="*/ 456119 h 460800"/>
                <a:gd name="connsiteX14" fmla="*/ 329343 w 624958"/>
                <a:gd name="connsiteY14" fmla="*/ 450289 h 460800"/>
                <a:gd name="connsiteX15" fmla="*/ 288001 w 624958"/>
                <a:gd name="connsiteY15" fmla="*/ 439598 h 460800"/>
                <a:gd name="connsiteX16" fmla="*/ 0 w 624958"/>
                <a:gd name="connsiteY16" fmla="*/ 230401 h 460800"/>
                <a:gd name="connsiteX17" fmla="*/ 288001 w 624958"/>
                <a:gd name="connsiteY17" fmla="*/ 21203 h 460800"/>
                <a:gd name="connsiteX18" fmla="*/ 329324 w 624958"/>
                <a:gd name="connsiteY18" fmla="*/ 10517 h 460800"/>
                <a:gd name="connsiteX19" fmla="*/ 348124 w 624958"/>
                <a:gd name="connsiteY19" fmla="*/ 4681 h 460800"/>
                <a:gd name="connsiteX20" fmla="*/ 394558 w 624958"/>
                <a:gd name="connsiteY20" fmla="*/ 0 h 460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24958" h="460800">
                  <a:moveTo>
                    <a:pt x="394558" y="0"/>
                  </a:moveTo>
                  <a:cubicBezTo>
                    <a:pt x="410464" y="0"/>
                    <a:pt x="425993" y="1612"/>
                    <a:pt x="440992" y="4681"/>
                  </a:cubicBezTo>
                  <a:lnTo>
                    <a:pt x="447672" y="6755"/>
                  </a:lnTo>
                  <a:lnTo>
                    <a:pt x="449592" y="6983"/>
                  </a:lnTo>
                  <a:lnTo>
                    <a:pt x="458433" y="10095"/>
                  </a:lnTo>
                  <a:lnTo>
                    <a:pt x="484240" y="18106"/>
                  </a:lnTo>
                  <a:cubicBezTo>
                    <a:pt x="566934" y="53083"/>
                    <a:pt x="624958" y="134966"/>
                    <a:pt x="624958" y="230400"/>
                  </a:cubicBezTo>
                  <a:cubicBezTo>
                    <a:pt x="624958" y="325835"/>
                    <a:pt x="566934" y="407717"/>
                    <a:pt x="484240" y="442694"/>
                  </a:cubicBezTo>
                  <a:lnTo>
                    <a:pt x="458457" y="450698"/>
                  </a:lnTo>
                  <a:lnTo>
                    <a:pt x="449592" y="453818"/>
                  </a:lnTo>
                  <a:lnTo>
                    <a:pt x="447666" y="454047"/>
                  </a:lnTo>
                  <a:lnTo>
                    <a:pt x="440992" y="456119"/>
                  </a:lnTo>
                  <a:cubicBezTo>
                    <a:pt x="425993" y="459188"/>
                    <a:pt x="410464" y="460800"/>
                    <a:pt x="394558" y="460800"/>
                  </a:cubicBezTo>
                  <a:cubicBezTo>
                    <a:pt x="378652" y="460800"/>
                    <a:pt x="363123" y="459188"/>
                    <a:pt x="348124" y="456119"/>
                  </a:cubicBezTo>
                  <a:lnTo>
                    <a:pt x="329343" y="450289"/>
                  </a:lnTo>
                  <a:lnTo>
                    <a:pt x="288001" y="439598"/>
                  </a:lnTo>
                  <a:cubicBezTo>
                    <a:pt x="203637" y="410432"/>
                    <a:pt x="104728" y="346473"/>
                    <a:pt x="0" y="230401"/>
                  </a:cubicBezTo>
                  <a:cubicBezTo>
                    <a:pt x="104728" y="114328"/>
                    <a:pt x="203637" y="50370"/>
                    <a:pt x="288001" y="21203"/>
                  </a:cubicBezTo>
                  <a:lnTo>
                    <a:pt x="329324" y="10517"/>
                  </a:lnTo>
                  <a:lnTo>
                    <a:pt x="348124" y="4681"/>
                  </a:lnTo>
                  <a:cubicBezTo>
                    <a:pt x="363123" y="1612"/>
                    <a:pt x="378652" y="0"/>
                    <a:pt x="394558" y="0"/>
                  </a:cubicBezTo>
                  <a:close/>
                </a:path>
              </a:pathLst>
            </a:custGeom>
            <a:solidFill>
              <a:srgbClr val="5ACE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任意多边形 6"/>
            <p:cNvSpPr/>
            <p:nvPr/>
          </p:nvSpPr>
          <p:spPr>
            <a:xfrm rot="780000">
              <a:off x="10932019" y="5228561"/>
              <a:ext cx="343145" cy="240515"/>
            </a:xfrm>
            <a:custGeom>
              <a:avLst/>
              <a:gdLst>
                <a:gd name="connsiteX0" fmla="*/ 394558 w 624958"/>
                <a:gd name="connsiteY0" fmla="*/ 0 h 460800"/>
                <a:gd name="connsiteX1" fmla="*/ 440992 w 624958"/>
                <a:gd name="connsiteY1" fmla="*/ 4681 h 460800"/>
                <a:gd name="connsiteX2" fmla="*/ 447672 w 624958"/>
                <a:gd name="connsiteY2" fmla="*/ 6755 h 460800"/>
                <a:gd name="connsiteX3" fmla="*/ 449592 w 624958"/>
                <a:gd name="connsiteY3" fmla="*/ 6983 h 460800"/>
                <a:gd name="connsiteX4" fmla="*/ 458433 w 624958"/>
                <a:gd name="connsiteY4" fmla="*/ 10095 h 460800"/>
                <a:gd name="connsiteX5" fmla="*/ 484240 w 624958"/>
                <a:gd name="connsiteY5" fmla="*/ 18106 h 460800"/>
                <a:gd name="connsiteX6" fmla="*/ 624958 w 624958"/>
                <a:gd name="connsiteY6" fmla="*/ 230400 h 460800"/>
                <a:gd name="connsiteX7" fmla="*/ 484240 w 624958"/>
                <a:gd name="connsiteY7" fmla="*/ 442694 h 460800"/>
                <a:gd name="connsiteX8" fmla="*/ 458457 w 624958"/>
                <a:gd name="connsiteY8" fmla="*/ 450698 h 460800"/>
                <a:gd name="connsiteX9" fmla="*/ 449592 w 624958"/>
                <a:gd name="connsiteY9" fmla="*/ 453818 h 460800"/>
                <a:gd name="connsiteX10" fmla="*/ 447666 w 624958"/>
                <a:gd name="connsiteY10" fmla="*/ 454047 h 460800"/>
                <a:gd name="connsiteX11" fmla="*/ 440992 w 624958"/>
                <a:gd name="connsiteY11" fmla="*/ 456119 h 460800"/>
                <a:gd name="connsiteX12" fmla="*/ 394558 w 624958"/>
                <a:gd name="connsiteY12" fmla="*/ 460800 h 460800"/>
                <a:gd name="connsiteX13" fmla="*/ 348124 w 624958"/>
                <a:gd name="connsiteY13" fmla="*/ 456119 h 460800"/>
                <a:gd name="connsiteX14" fmla="*/ 329343 w 624958"/>
                <a:gd name="connsiteY14" fmla="*/ 450289 h 460800"/>
                <a:gd name="connsiteX15" fmla="*/ 288001 w 624958"/>
                <a:gd name="connsiteY15" fmla="*/ 439598 h 460800"/>
                <a:gd name="connsiteX16" fmla="*/ 0 w 624958"/>
                <a:gd name="connsiteY16" fmla="*/ 230401 h 460800"/>
                <a:gd name="connsiteX17" fmla="*/ 288001 w 624958"/>
                <a:gd name="connsiteY17" fmla="*/ 21203 h 460800"/>
                <a:gd name="connsiteX18" fmla="*/ 329324 w 624958"/>
                <a:gd name="connsiteY18" fmla="*/ 10517 h 460800"/>
                <a:gd name="connsiteX19" fmla="*/ 348124 w 624958"/>
                <a:gd name="connsiteY19" fmla="*/ 4681 h 460800"/>
                <a:gd name="connsiteX20" fmla="*/ 394558 w 624958"/>
                <a:gd name="connsiteY20" fmla="*/ 0 h 460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24958" h="460800">
                  <a:moveTo>
                    <a:pt x="394558" y="0"/>
                  </a:moveTo>
                  <a:cubicBezTo>
                    <a:pt x="410464" y="0"/>
                    <a:pt x="425993" y="1612"/>
                    <a:pt x="440992" y="4681"/>
                  </a:cubicBezTo>
                  <a:lnTo>
                    <a:pt x="447672" y="6755"/>
                  </a:lnTo>
                  <a:lnTo>
                    <a:pt x="449592" y="6983"/>
                  </a:lnTo>
                  <a:lnTo>
                    <a:pt x="458433" y="10095"/>
                  </a:lnTo>
                  <a:lnTo>
                    <a:pt x="484240" y="18106"/>
                  </a:lnTo>
                  <a:cubicBezTo>
                    <a:pt x="566934" y="53083"/>
                    <a:pt x="624958" y="134966"/>
                    <a:pt x="624958" y="230400"/>
                  </a:cubicBezTo>
                  <a:cubicBezTo>
                    <a:pt x="624958" y="325835"/>
                    <a:pt x="566934" y="407717"/>
                    <a:pt x="484240" y="442694"/>
                  </a:cubicBezTo>
                  <a:lnTo>
                    <a:pt x="458457" y="450698"/>
                  </a:lnTo>
                  <a:lnTo>
                    <a:pt x="449592" y="453818"/>
                  </a:lnTo>
                  <a:lnTo>
                    <a:pt x="447666" y="454047"/>
                  </a:lnTo>
                  <a:lnTo>
                    <a:pt x="440992" y="456119"/>
                  </a:lnTo>
                  <a:cubicBezTo>
                    <a:pt x="425993" y="459188"/>
                    <a:pt x="410464" y="460800"/>
                    <a:pt x="394558" y="460800"/>
                  </a:cubicBezTo>
                  <a:cubicBezTo>
                    <a:pt x="378652" y="460800"/>
                    <a:pt x="363123" y="459188"/>
                    <a:pt x="348124" y="456119"/>
                  </a:cubicBezTo>
                  <a:lnTo>
                    <a:pt x="329343" y="450289"/>
                  </a:lnTo>
                  <a:lnTo>
                    <a:pt x="288001" y="439598"/>
                  </a:lnTo>
                  <a:cubicBezTo>
                    <a:pt x="203637" y="410432"/>
                    <a:pt x="104728" y="346473"/>
                    <a:pt x="0" y="230401"/>
                  </a:cubicBezTo>
                  <a:cubicBezTo>
                    <a:pt x="104728" y="114328"/>
                    <a:pt x="203637" y="50370"/>
                    <a:pt x="288001" y="21203"/>
                  </a:cubicBezTo>
                  <a:lnTo>
                    <a:pt x="329324" y="10517"/>
                  </a:lnTo>
                  <a:lnTo>
                    <a:pt x="348124" y="4681"/>
                  </a:lnTo>
                  <a:cubicBezTo>
                    <a:pt x="363123" y="1612"/>
                    <a:pt x="378652" y="0"/>
                    <a:pt x="394558" y="0"/>
                  </a:cubicBezTo>
                  <a:close/>
                </a:path>
              </a:pathLst>
            </a:custGeom>
            <a:solidFill>
              <a:srgbClr val="FF9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任意多边形 7"/>
            <p:cNvSpPr/>
            <p:nvPr/>
          </p:nvSpPr>
          <p:spPr>
            <a:xfrm rot="20831396">
              <a:off x="10931758" y="5009158"/>
              <a:ext cx="343145" cy="240515"/>
            </a:xfrm>
            <a:custGeom>
              <a:avLst/>
              <a:gdLst>
                <a:gd name="connsiteX0" fmla="*/ 394558 w 624958"/>
                <a:gd name="connsiteY0" fmla="*/ 0 h 460800"/>
                <a:gd name="connsiteX1" fmla="*/ 440992 w 624958"/>
                <a:gd name="connsiteY1" fmla="*/ 4681 h 460800"/>
                <a:gd name="connsiteX2" fmla="*/ 447672 w 624958"/>
                <a:gd name="connsiteY2" fmla="*/ 6755 h 460800"/>
                <a:gd name="connsiteX3" fmla="*/ 449592 w 624958"/>
                <a:gd name="connsiteY3" fmla="*/ 6983 h 460800"/>
                <a:gd name="connsiteX4" fmla="*/ 458433 w 624958"/>
                <a:gd name="connsiteY4" fmla="*/ 10095 h 460800"/>
                <a:gd name="connsiteX5" fmla="*/ 484240 w 624958"/>
                <a:gd name="connsiteY5" fmla="*/ 18106 h 460800"/>
                <a:gd name="connsiteX6" fmla="*/ 624958 w 624958"/>
                <a:gd name="connsiteY6" fmla="*/ 230400 h 460800"/>
                <a:gd name="connsiteX7" fmla="*/ 484240 w 624958"/>
                <a:gd name="connsiteY7" fmla="*/ 442694 h 460800"/>
                <a:gd name="connsiteX8" fmla="*/ 458457 w 624958"/>
                <a:gd name="connsiteY8" fmla="*/ 450698 h 460800"/>
                <a:gd name="connsiteX9" fmla="*/ 449592 w 624958"/>
                <a:gd name="connsiteY9" fmla="*/ 453818 h 460800"/>
                <a:gd name="connsiteX10" fmla="*/ 447666 w 624958"/>
                <a:gd name="connsiteY10" fmla="*/ 454047 h 460800"/>
                <a:gd name="connsiteX11" fmla="*/ 440992 w 624958"/>
                <a:gd name="connsiteY11" fmla="*/ 456119 h 460800"/>
                <a:gd name="connsiteX12" fmla="*/ 394558 w 624958"/>
                <a:gd name="connsiteY12" fmla="*/ 460800 h 460800"/>
                <a:gd name="connsiteX13" fmla="*/ 348124 w 624958"/>
                <a:gd name="connsiteY13" fmla="*/ 456119 h 460800"/>
                <a:gd name="connsiteX14" fmla="*/ 329343 w 624958"/>
                <a:gd name="connsiteY14" fmla="*/ 450289 h 460800"/>
                <a:gd name="connsiteX15" fmla="*/ 288001 w 624958"/>
                <a:gd name="connsiteY15" fmla="*/ 439598 h 460800"/>
                <a:gd name="connsiteX16" fmla="*/ 0 w 624958"/>
                <a:gd name="connsiteY16" fmla="*/ 230401 h 460800"/>
                <a:gd name="connsiteX17" fmla="*/ 288001 w 624958"/>
                <a:gd name="connsiteY17" fmla="*/ 21203 h 460800"/>
                <a:gd name="connsiteX18" fmla="*/ 329324 w 624958"/>
                <a:gd name="connsiteY18" fmla="*/ 10517 h 460800"/>
                <a:gd name="connsiteX19" fmla="*/ 348124 w 624958"/>
                <a:gd name="connsiteY19" fmla="*/ 4681 h 460800"/>
                <a:gd name="connsiteX20" fmla="*/ 394558 w 624958"/>
                <a:gd name="connsiteY20" fmla="*/ 0 h 460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24958" h="460800">
                  <a:moveTo>
                    <a:pt x="394558" y="0"/>
                  </a:moveTo>
                  <a:cubicBezTo>
                    <a:pt x="410464" y="0"/>
                    <a:pt x="425993" y="1612"/>
                    <a:pt x="440992" y="4681"/>
                  </a:cubicBezTo>
                  <a:lnTo>
                    <a:pt x="447672" y="6755"/>
                  </a:lnTo>
                  <a:lnTo>
                    <a:pt x="449592" y="6983"/>
                  </a:lnTo>
                  <a:lnTo>
                    <a:pt x="458433" y="10095"/>
                  </a:lnTo>
                  <a:lnTo>
                    <a:pt x="484240" y="18106"/>
                  </a:lnTo>
                  <a:cubicBezTo>
                    <a:pt x="566934" y="53083"/>
                    <a:pt x="624958" y="134966"/>
                    <a:pt x="624958" y="230400"/>
                  </a:cubicBezTo>
                  <a:cubicBezTo>
                    <a:pt x="624958" y="325835"/>
                    <a:pt x="566934" y="407717"/>
                    <a:pt x="484240" y="442694"/>
                  </a:cubicBezTo>
                  <a:lnTo>
                    <a:pt x="458457" y="450698"/>
                  </a:lnTo>
                  <a:lnTo>
                    <a:pt x="449592" y="453818"/>
                  </a:lnTo>
                  <a:lnTo>
                    <a:pt x="447666" y="454047"/>
                  </a:lnTo>
                  <a:lnTo>
                    <a:pt x="440992" y="456119"/>
                  </a:lnTo>
                  <a:cubicBezTo>
                    <a:pt x="425993" y="459188"/>
                    <a:pt x="410464" y="460800"/>
                    <a:pt x="394558" y="460800"/>
                  </a:cubicBezTo>
                  <a:cubicBezTo>
                    <a:pt x="378652" y="460800"/>
                    <a:pt x="363123" y="459188"/>
                    <a:pt x="348124" y="456119"/>
                  </a:cubicBezTo>
                  <a:lnTo>
                    <a:pt x="329343" y="450289"/>
                  </a:lnTo>
                  <a:lnTo>
                    <a:pt x="288001" y="439598"/>
                  </a:lnTo>
                  <a:cubicBezTo>
                    <a:pt x="203637" y="410432"/>
                    <a:pt x="104728" y="346473"/>
                    <a:pt x="0" y="230401"/>
                  </a:cubicBezTo>
                  <a:cubicBezTo>
                    <a:pt x="104728" y="114328"/>
                    <a:pt x="203637" y="50370"/>
                    <a:pt x="288001" y="21203"/>
                  </a:cubicBezTo>
                  <a:lnTo>
                    <a:pt x="329324" y="10517"/>
                  </a:lnTo>
                  <a:lnTo>
                    <a:pt x="348124" y="4681"/>
                  </a:lnTo>
                  <a:cubicBezTo>
                    <a:pt x="363123" y="1612"/>
                    <a:pt x="378652" y="0"/>
                    <a:pt x="394558" y="0"/>
                  </a:cubicBezTo>
                  <a:close/>
                </a:path>
              </a:pathLst>
            </a:custGeom>
            <a:solidFill>
              <a:srgbClr val="FF30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任意多边形 8"/>
            <p:cNvSpPr/>
            <p:nvPr/>
          </p:nvSpPr>
          <p:spPr>
            <a:xfrm>
              <a:off x="10831501" y="5101005"/>
              <a:ext cx="394093" cy="276225"/>
            </a:xfrm>
            <a:custGeom>
              <a:avLst/>
              <a:gdLst>
                <a:gd name="connsiteX0" fmla="*/ 394558 w 624958"/>
                <a:gd name="connsiteY0" fmla="*/ 0 h 460800"/>
                <a:gd name="connsiteX1" fmla="*/ 440992 w 624958"/>
                <a:gd name="connsiteY1" fmla="*/ 4681 h 460800"/>
                <a:gd name="connsiteX2" fmla="*/ 447672 w 624958"/>
                <a:gd name="connsiteY2" fmla="*/ 6755 h 460800"/>
                <a:gd name="connsiteX3" fmla="*/ 449592 w 624958"/>
                <a:gd name="connsiteY3" fmla="*/ 6983 h 460800"/>
                <a:gd name="connsiteX4" fmla="*/ 458433 w 624958"/>
                <a:gd name="connsiteY4" fmla="*/ 10095 h 460800"/>
                <a:gd name="connsiteX5" fmla="*/ 484240 w 624958"/>
                <a:gd name="connsiteY5" fmla="*/ 18106 h 460800"/>
                <a:gd name="connsiteX6" fmla="*/ 624958 w 624958"/>
                <a:gd name="connsiteY6" fmla="*/ 230400 h 460800"/>
                <a:gd name="connsiteX7" fmla="*/ 484240 w 624958"/>
                <a:gd name="connsiteY7" fmla="*/ 442694 h 460800"/>
                <a:gd name="connsiteX8" fmla="*/ 458457 w 624958"/>
                <a:gd name="connsiteY8" fmla="*/ 450698 h 460800"/>
                <a:gd name="connsiteX9" fmla="*/ 449592 w 624958"/>
                <a:gd name="connsiteY9" fmla="*/ 453818 h 460800"/>
                <a:gd name="connsiteX10" fmla="*/ 447666 w 624958"/>
                <a:gd name="connsiteY10" fmla="*/ 454047 h 460800"/>
                <a:gd name="connsiteX11" fmla="*/ 440992 w 624958"/>
                <a:gd name="connsiteY11" fmla="*/ 456119 h 460800"/>
                <a:gd name="connsiteX12" fmla="*/ 394558 w 624958"/>
                <a:gd name="connsiteY12" fmla="*/ 460800 h 460800"/>
                <a:gd name="connsiteX13" fmla="*/ 348124 w 624958"/>
                <a:gd name="connsiteY13" fmla="*/ 456119 h 460800"/>
                <a:gd name="connsiteX14" fmla="*/ 329343 w 624958"/>
                <a:gd name="connsiteY14" fmla="*/ 450289 h 460800"/>
                <a:gd name="connsiteX15" fmla="*/ 288001 w 624958"/>
                <a:gd name="connsiteY15" fmla="*/ 439598 h 460800"/>
                <a:gd name="connsiteX16" fmla="*/ 0 w 624958"/>
                <a:gd name="connsiteY16" fmla="*/ 230401 h 460800"/>
                <a:gd name="connsiteX17" fmla="*/ 288001 w 624958"/>
                <a:gd name="connsiteY17" fmla="*/ 21203 h 460800"/>
                <a:gd name="connsiteX18" fmla="*/ 329324 w 624958"/>
                <a:gd name="connsiteY18" fmla="*/ 10517 h 460800"/>
                <a:gd name="connsiteX19" fmla="*/ 348124 w 624958"/>
                <a:gd name="connsiteY19" fmla="*/ 4681 h 460800"/>
                <a:gd name="connsiteX20" fmla="*/ 394558 w 624958"/>
                <a:gd name="connsiteY20" fmla="*/ 0 h 460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24958" h="460800">
                  <a:moveTo>
                    <a:pt x="394558" y="0"/>
                  </a:moveTo>
                  <a:cubicBezTo>
                    <a:pt x="410464" y="0"/>
                    <a:pt x="425993" y="1612"/>
                    <a:pt x="440992" y="4681"/>
                  </a:cubicBezTo>
                  <a:lnTo>
                    <a:pt x="447672" y="6755"/>
                  </a:lnTo>
                  <a:lnTo>
                    <a:pt x="449592" y="6983"/>
                  </a:lnTo>
                  <a:lnTo>
                    <a:pt x="458433" y="10095"/>
                  </a:lnTo>
                  <a:lnTo>
                    <a:pt x="484240" y="18106"/>
                  </a:lnTo>
                  <a:cubicBezTo>
                    <a:pt x="566934" y="53083"/>
                    <a:pt x="624958" y="134966"/>
                    <a:pt x="624958" y="230400"/>
                  </a:cubicBezTo>
                  <a:cubicBezTo>
                    <a:pt x="624958" y="325835"/>
                    <a:pt x="566934" y="407717"/>
                    <a:pt x="484240" y="442694"/>
                  </a:cubicBezTo>
                  <a:lnTo>
                    <a:pt x="458457" y="450698"/>
                  </a:lnTo>
                  <a:lnTo>
                    <a:pt x="449592" y="453818"/>
                  </a:lnTo>
                  <a:lnTo>
                    <a:pt x="447666" y="454047"/>
                  </a:lnTo>
                  <a:lnTo>
                    <a:pt x="440992" y="456119"/>
                  </a:lnTo>
                  <a:cubicBezTo>
                    <a:pt x="425993" y="459188"/>
                    <a:pt x="410464" y="460800"/>
                    <a:pt x="394558" y="460800"/>
                  </a:cubicBezTo>
                  <a:cubicBezTo>
                    <a:pt x="378652" y="460800"/>
                    <a:pt x="363123" y="459188"/>
                    <a:pt x="348124" y="456119"/>
                  </a:cubicBezTo>
                  <a:lnTo>
                    <a:pt x="329343" y="450289"/>
                  </a:lnTo>
                  <a:lnTo>
                    <a:pt x="288001" y="439598"/>
                  </a:lnTo>
                  <a:cubicBezTo>
                    <a:pt x="203637" y="410432"/>
                    <a:pt x="104728" y="346473"/>
                    <a:pt x="0" y="230401"/>
                  </a:cubicBezTo>
                  <a:cubicBezTo>
                    <a:pt x="104728" y="114328"/>
                    <a:pt x="203637" y="50370"/>
                    <a:pt x="288001" y="21203"/>
                  </a:cubicBezTo>
                  <a:lnTo>
                    <a:pt x="329324" y="10517"/>
                  </a:lnTo>
                  <a:lnTo>
                    <a:pt x="348124" y="4681"/>
                  </a:lnTo>
                  <a:cubicBezTo>
                    <a:pt x="363123" y="1612"/>
                    <a:pt x="378652" y="0"/>
                    <a:pt x="394558" y="0"/>
                  </a:cubicBezTo>
                  <a:close/>
                </a:path>
              </a:pathLst>
            </a:custGeom>
            <a:solidFill>
              <a:srgbClr val="FFE3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任意多边形 9"/>
            <p:cNvSpPr/>
            <p:nvPr/>
          </p:nvSpPr>
          <p:spPr>
            <a:xfrm>
              <a:off x="10249933" y="5088228"/>
              <a:ext cx="430550" cy="301778"/>
            </a:xfrm>
            <a:custGeom>
              <a:avLst/>
              <a:gdLst>
                <a:gd name="connsiteX0" fmla="*/ 394558 w 624958"/>
                <a:gd name="connsiteY0" fmla="*/ 0 h 460800"/>
                <a:gd name="connsiteX1" fmla="*/ 440992 w 624958"/>
                <a:gd name="connsiteY1" fmla="*/ 4681 h 460800"/>
                <a:gd name="connsiteX2" fmla="*/ 447672 w 624958"/>
                <a:gd name="connsiteY2" fmla="*/ 6755 h 460800"/>
                <a:gd name="connsiteX3" fmla="*/ 449592 w 624958"/>
                <a:gd name="connsiteY3" fmla="*/ 6983 h 460800"/>
                <a:gd name="connsiteX4" fmla="*/ 458433 w 624958"/>
                <a:gd name="connsiteY4" fmla="*/ 10095 h 460800"/>
                <a:gd name="connsiteX5" fmla="*/ 484240 w 624958"/>
                <a:gd name="connsiteY5" fmla="*/ 18106 h 460800"/>
                <a:gd name="connsiteX6" fmla="*/ 624958 w 624958"/>
                <a:gd name="connsiteY6" fmla="*/ 230400 h 460800"/>
                <a:gd name="connsiteX7" fmla="*/ 484240 w 624958"/>
                <a:gd name="connsiteY7" fmla="*/ 442694 h 460800"/>
                <a:gd name="connsiteX8" fmla="*/ 458457 w 624958"/>
                <a:gd name="connsiteY8" fmla="*/ 450698 h 460800"/>
                <a:gd name="connsiteX9" fmla="*/ 449592 w 624958"/>
                <a:gd name="connsiteY9" fmla="*/ 453818 h 460800"/>
                <a:gd name="connsiteX10" fmla="*/ 447666 w 624958"/>
                <a:gd name="connsiteY10" fmla="*/ 454047 h 460800"/>
                <a:gd name="connsiteX11" fmla="*/ 440992 w 624958"/>
                <a:gd name="connsiteY11" fmla="*/ 456119 h 460800"/>
                <a:gd name="connsiteX12" fmla="*/ 394558 w 624958"/>
                <a:gd name="connsiteY12" fmla="*/ 460800 h 460800"/>
                <a:gd name="connsiteX13" fmla="*/ 348124 w 624958"/>
                <a:gd name="connsiteY13" fmla="*/ 456119 h 460800"/>
                <a:gd name="connsiteX14" fmla="*/ 329343 w 624958"/>
                <a:gd name="connsiteY14" fmla="*/ 450289 h 460800"/>
                <a:gd name="connsiteX15" fmla="*/ 288001 w 624958"/>
                <a:gd name="connsiteY15" fmla="*/ 439598 h 460800"/>
                <a:gd name="connsiteX16" fmla="*/ 0 w 624958"/>
                <a:gd name="connsiteY16" fmla="*/ 230401 h 460800"/>
                <a:gd name="connsiteX17" fmla="*/ 288001 w 624958"/>
                <a:gd name="connsiteY17" fmla="*/ 21203 h 460800"/>
                <a:gd name="connsiteX18" fmla="*/ 329324 w 624958"/>
                <a:gd name="connsiteY18" fmla="*/ 10517 h 460800"/>
                <a:gd name="connsiteX19" fmla="*/ 348124 w 624958"/>
                <a:gd name="connsiteY19" fmla="*/ 4681 h 460800"/>
                <a:gd name="connsiteX20" fmla="*/ 394558 w 624958"/>
                <a:gd name="connsiteY20" fmla="*/ 0 h 460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24958" h="460800">
                  <a:moveTo>
                    <a:pt x="394558" y="0"/>
                  </a:moveTo>
                  <a:cubicBezTo>
                    <a:pt x="410464" y="0"/>
                    <a:pt x="425993" y="1612"/>
                    <a:pt x="440992" y="4681"/>
                  </a:cubicBezTo>
                  <a:lnTo>
                    <a:pt x="447672" y="6755"/>
                  </a:lnTo>
                  <a:lnTo>
                    <a:pt x="449592" y="6983"/>
                  </a:lnTo>
                  <a:lnTo>
                    <a:pt x="458433" y="10095"/>
                  </a:lnTo>
                  <a:lnTo>
                    <a:pt x="484240" y="18106"/>
                  </a:lnTo>
                  <a:cubicBezTo>
                    <a:pt x="566934" y="53083"/>
                    <a:pt x="624958" y="134966"/>
                    <a:pt x="624958" y="230400"/>
                  </a:cubicBezTo>
                  <a:cubicBezTo>
                    <a:pt x="624958" y="325835"/>
                    <a:pt x="566934" y="407717"/>
                    <a:pt x="484240" y="442694"/>
                  </a:cubicBezTo>
                  <a:lnTo>
                    <a:pt x="458457" y="450698"/>
                  </a:lnTo>
                  <a:lnTo>
                    <a:pt x="449592" y="453818"/>
                  </a:lnTo>
                  <a:lnTo>
                    <a:pt x="447666" y="454047"/>
                  </a:lnTo>
                  <a:lnTo>
                    <a:pt x="440992" y="456119"/>
                  </a:lnTo>
                  <a:cubicBezTo>
                    <a:pt x="425993" y="459188"/>
                    <a:pt x="410464" y="460800"/>
                    <a:pt x="394558" y="460800"/>
                  </a:cubicBezTo>
                  <a:cubicBezTo>
                    <a:pt x="378652" y="460800"/>
                    <a:pt x="363123" y="459188"/>
                    <a:pt x="348124" y="456119"/>
                  </a:cubicBezTo>
                  <a:lnTo>
                    <a:pt x="329343" y="450289"/>
                  </a:lnTo>
                  <a:lnTo>
                    <a:pt x="288001" y="439598"/>
                  </a:lnTo>
                  <a:cubicBezTo>
                    <a:pt x="203637" y="410432"/>
                    <a:pt x="104728" y="346473"/>
                    <a:pt x="0" y="230401"/>
                  </a:cubicBezTo>
                  <a:cubicBezTo>
                    <a:pt x="104728" y="114328"/>
                    <a:pt x="203637" y="50370"/>
                    <a:pt x="288001" y="21203"/>
                  </a:cubicBezTo>
                  <a:lnTo>
                    <a:pt x="329324" y="10517"/>
                  </a:lnTo>
                  <a:lnTo>
                    <a:pt x="348124" y="4681"/>
                  </a:lnTo>
                  <a:cubicBezTo>
                    <a:pt x="363123" y="1612"/>
                    <a:pt x="378652" y="0"/>
                    <a:pt x="394558" y="0"/>
                  </a:cubicBezTo>
                  <a:close/>
                </a:path>
              </a:pathLst>
            </a:custGeom>
            <a:solidFill>
              <a:srgbClr val="004C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任意多边形 10"/>
            <p:cNvSpPr/>
            <p:nvPr/>
          </p:nvSpPr>
          <p:spPr>
            <a:xfrm>
              <a:off x="9936691" y="5010987"/>
              <a:ext cx="650952" cy="456261"/>
            </a:xfrm>
            <a:custGeom>
              <a:avLst/>
              <a:gdLst>
                <a:gd name="connsiteX0" fmla="*/ 394558 w 624958"/>
                <a:gd name="connsiteY0" fmla="*/ 0 h 460800"/>
                <a:gd name="connsiteX1" fmla="*/ 440992 w 624958"/>
                <a:gd name="connsiteY1" fmla="*/ 4681 h 460800"/>
                <a:gd name="connsiteX2" fmla="*/ 447672 w 624958"/>
                <a:gd name="connsiteY2" fmla="*/ 6755 h 460800"/>
                <a:gd name="connsiteX3" fmla="*/ 449592 w 624958"/>
                <a:gd name="connsiteY3" fmla="*/ 6983 h 460800"/>
                <a:gd name="connsiteX4" fmla="*/ 458433 w 624958"/>
                <a:gd name="connsiteY4" fmla="*/ 10095 h 460800"/>
                <a:gd name="connsiteX5" fmla="*/ 484240 w 624958"/>
                <a:gd name="connsiteY5" fmla="*/ 18106 h 460800"/>
                <a:gd name="connsiteX6" fmla="*/ 624958 w 624958"/>
                <a:gd name="connsiteY6" fmla="*/ 230400 h 460800"/>
                <a:gd name="connsiteX7" fmla="*/ 484240 w 624958"/>
                <a:gd name="connsiteY7" fmla="*/ 442694 h 460800"/>
                <a:gd name="connsiteX8" fmla="*/ 458457 w 624958"/>
                <a:gd name="connsiteY8" fmla="*/ 450698 h 460800"/>
                <a:gd name="connsiteX9" fmla="*/ 449592 w 624958"/>
                <a:gd name="connsiteY9" fmla="*/ 453818 h 460800"/>
                <a:gd name="connsiteX10" fmla="*/ 447666 w 624958"/>
                <a:gd name="connsiteY10" fmla="*/ 454047 h 460800"/>
                <a:gd name="connsiteX11" fmla="*/ 440992 w 624958"/>
                <a:gd name="connsiteY11" fmla="*/ 456119 h 460800"/>
                <a:gd name="connsiteX12" fmla="*/ 394558 w 624958"/>
                <a:gd name="connsiteY12" fmla="*/ 460800 h 460800"/>
                <a:gd name="connsiteX13" fmla="*/ 348124 w 624958"/>
                <a:gd name="connsiteY13" fmla="*/ 456119 h 460800"/>
                <a:gd name="connsiteX14" fmla="*/ 329343 w 624958"/>
                <a:gd name="connsiteY14" fmla="*/ 450289 h 460800"/>
                <a:gd name="connsiteX15" fmla="*/ 288001 w 624958"/>
                <a:gd name="connsiteY15" fmla="*/ 439598 h 460800"/>
                <a:gd name="connsiteX16" fmla="*/ 0 w 624958"/>
                <a:gd name="connsiteY16" fmla="*/ 230401 h 460800"/>
                <a:gd name="connsiteX17" fmla="*/ 288001 w 624958"/>
                <a:gd name="connsiteY17" fmla="*/ 21203 h 460800"/>
                <a:gd name="connsiteX18" fmla="*/ 329324 w 624958"/>
                <a:gd name="connsiteY18" fmla="*/ 10517 h 460800"/>
                <a:gd name="connsiteX19" fmla="*/ 348124 w 624958"/>
                <a:gd name="connsiteY19" fmla="*/ 4681 h 460800"/>
                <a:gd name="connsiteX20" fmla="*/ 394558 w 624958"/>
                <a:gd name="connsiteY20" fmla="*/ 0 h 460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24958" h="460800">
                  <a:moveTo>
                    <a:pt x="394558" y="0"/>
                  </a:moveTo>
                  <a:cubicBezTo>
                    <a:pt x="410464" y="0"/>
                    <a:pt x="425993" y="1612"/>
                    <a:pt x="440992" y="4681"/>
                  </a:cubicBezTo>
                  <a:lnTo>
                    <a:pt x="447672" y="6755"/>
                  </a:lnTo>
                  <a:lnTo>
                    <a:pt x="449592" y="6983"/>
                  </a:lnTo>
                  <a:lnTo>
                    <a:pt x="458433" y="10095"/>
                  </a:lnTo>
                  <a:lnTo>
                    <a:pt x="484240" y="18106"/>
                  </a:lnTo>
                  <a:cubicBezTo>
                    <a:pt x="566934" y="53083"/>
                    <a:pt x="624958" y="134966"/>
                    <a:pt x="624958" y="230400"/>
                  </a:cubicBezTo>
                  <a:cubicBezTo>
                    <a:pt x="624958" y="325835"/>
                    <a:pt x="566934" y="407717"/>
                    <a:pt x="484240" y="442694"/>
                  </a:cubicBezTo>
                  <a:lnTo>
                    <a:pt x="458457" y="450698"/>
                  </a:lnTo>
                  <a:lnTo>
                    <a:pt x="449592" y="453818"/>
                  </a:lnTo>
                  <a:lnTo>
                    <a:pt x="447666" y="454047"/>
                  </a:lnTo>
                  <a:lnTo>
                    <a:pt x="440992" y="456119"/>
                  </a:lnTo>
                  <a:cubicBezTo>
                    <a:pt x="425993" y="459188"/>
                    <a:pt x="410464" y="460800"/>
                    <a:pt x="394558" y="460800"/>
                  </a:cubicBezTo>
                  <a:cubicBezTo>
                    <a:pt x="378652" y="460800"/>
                    <a:pt x="363123" y="459188"/>
                    <a:pt x="348124" y="456119"/>
                  </a:cubicBezTo>
                  <a:lnTo>
                    <a:pt x="329343" y="450289"/>
                  </a:lnTo>
                  <a:lnTo>
                    <a:pt x="288001" y="439598"/>
                  </a:lnTo>
                  <a:cubicBezTo>
                    <a:pt x="203637" y="410432"/>
                    <a:pt x="104728" y="346473"/>
                    <a:pt x="0" y="230401"/>
                  </a:cubicBezTo>
                  <a:cubicBezTo>
                    <a:pt x="104728" y="114328"/>
                    <a:pt x="203637" y="50370"/>
                    <a:pt x="288001" y="21203"/>
                  </a:cubicBezTo>
                  <a:lnTo>
                    <a:pt x="329324" y="10517"/>
                  </a:lnTo>
                  <a:lnTo>
                    <a:pt x="348124" y="4681"/>
                  </a:lnTo>
                  <a:cubicBezTo>
                    <a:pt x="363123" y="1612"/>
                    <a:pt x="378652" y="0"/>
                    <a:pt x="394558" y="0"/>
                  </a:cubicBezTo>
                  <a:close/>
                </a:path>
              </a:pathLst>
            </a:custGeom>
            <a:solidFill>
              <a:srgbClr val="0079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任意多边形 11"/>
            <p:cNvSpPr/>
            <p:nvPr/>
          </p:nvSpPr>
          <p:spPr>
            <a:xfrm rot="19200000">
              <a:off x="10032254" y="4855648"/>
              <a:ext cx="394093" cy="276225"/>
            </a:xfrm>
            <a:custGeom>
              <a:avLst/>
              <a:gdLst>
                <a:gd name="connsiteX0" fmla="*/ 394558 w 624958"/>
                <a:gd name="connsiteY0" fmla="*/ 0 h 460800"/>
                <a:gd name="connsiteX1" fmla="*/ 440992 w 624958"/>
                <a:gd name="connsiteY1" fmla="*/ 4681 h 460800"/>
                <a:gd name="connsiteX2" fmla="*/ 447672 w 624958"/>
                <a:gd name="connsiteY2" fmla="*/ 6755 h 460800"/>
                <a:gd name="connsiteX3" fmla="*/ 449592 w 624958"/>
                <a:gd name="connsiteY3" fmla="*/ 6983 h 460800"/>
                <a:gd name="connsiteX4" fmla="*/ 458433 w 624958"/>
                <a:gd name="connsiteY4" fmla="*/ 10095 h 460800"/>
                <a:gd name="connsiteX5" fmla="*/ 484240 w 624958"/>
                <a:gd name="connsiteY5" fmla="*/ 18106 h 460800"/>
                <a:gd name="connsiteX6" fmla="*/ 624958 w 624958"/>
                <a:gd name="connsiteY6" fmla="*/ 230400 h 460800"/>
                <a:gd name="connsiteX7" fmla="*/ 484240 w 624958"/>
                <a:gd name="connsiteY7" fmla="*/ 442694 h 460800"/>
                <a:gd name="connsiteX8" fmla="*/ 458457 w 624958"/>
                <a:gd name="connsiteY8" fmla="*/ 450698 h 460800"/>
                <a:gd name="connsiteX9" fmla="*/ 449592 w 624958"/>
                <a:gd name="connsiteY9" fmla="*/ 453818 h 460800"/>
                <a:gd name="connsiteX10" fmla="*/ 447666 w 624958"/>
                <a:gd name="connsiteY10" fmla="*/ 454047 h 460800"/>
                <a:gd name="connsiteX11" fmla="*/ 440992 w 624958"/>
                <a:gd name="connsiteY11" fmla="*/ 456119 h 460800"/>
                <a:gd name="connsiteX12" fmla="*/ 394558 w 624958"/>
                <a:gd name="connsiteY12" fmla="*/ 460800 h 460800"/>
                <a:gd name="connsiteX13" fmla="*/ 348124 w 624958"/>
                <a:gd name="connsiteY13" fmla="*/ 456119 h 460800"/>
                <a:gd name="connsiteX14" fmla="*/ 329343 w 624958"/>
                <a:gd name="connsiteY14" fmla="*/ 450289 h 460800"/>
                <a:gd name="connsiteX15" fmla="*/ 288001 w 624958"/>
                <a:gd name="connsiteY15" fmla="*/ 439598 h 460800"/>
                <a:gd name="connsiteX16" fmla="*/ 0 w 624958"/>
                <a:gd name="connsiteY16" fmla="*/ 230401 h 460800"/>
                <a:gd name="connsiteX17" fmla="*/ 288001 w 624958"/>
                <a:gd name="connsiteY17" fmla="*/ 21203 h 460800"/>
                <a:gd name="connsiteX18" fmla="*/ 329324 w 624958"/>
                <a:gd name="connsiteY18" fmla="*/ 10517 h 460800"/>
                <a:gd name="connsiteX19" fmla="*/ 348124 w 624958"/>
                <a:gd name="connsiteY19" fmla="*/ 4681 h 460800"/>
                <a:gd name="connsiteX20" fmla="*/ 394558 w 624958"/>
                <a:gd name="connsiteY20" fmla="*/ 0 h 460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24958" h="460800">
                  <a:moveTo>
                    <a:pt x="394558" y="0"/>
                  </a:moveTo>
                  <a:cubicBezTo>
                    <a:pt x="410464" y="0"/>
                    <a:pt x="425993" y="1612"/>
                    <a:pt x="440992" y="4681"/>
                  </a:cubicBezTo>
                  <a:lnTo>
                    <a:pt x="447672" y="6755"/>
                  </a:lnTo>
                  <a:lnTo>
                    <a:pt x="449592" y="6983"/>
                  </a:lnTo>
                  <a:lnTo>
                    <a:pt x="458433" y="10095"/>
                  </a:lnTo>
                  <a:lnTo>
                    <a:pt x="484240" y="18106"/>
                  </a:lnTo>
                  <a:cubicBezTo>
                    <a:pt x="566934" y="53083"/>
                    <a:pt x="624958" y="134966"/>
                    <a:pt x="624958" y="230400"/>
                  </a:cubicBezTo>
                  <a:cubicBezTo>
                    <a:pt x="624958" y="325835"/>
                    <a:pt x="566934" y="407717"/>
                    <a:pt x="484240" y="442694"/>
                  </a:cubicBezTo>
                  <a:lnTo>
                    <a:pt x="458457" y="450698"/>
                  </a:lnTo>
                  <a:lnTo>
                    <a:pt x="449592" y="453818"/>
                  </a:lnTo>
                  <a:lnTo>
                    <a:pt x="447666" y="454047"/>
                  </a:lnTo>
                  <a:lnTo>
                    <a:pt x="440992" y="456119"/>
                  </a:lnTo>
                  <a:cubicBezTo>
                    <a:pt x="425993" y="459188"/>
                    <a:pt x="410464" y="460800"/>
                    <a:pt x="394558" y="460800"/>
                  </a:cubicBezTo>
                  <a:cubicBezTo>
                    <a:pt x="378652" y="460800"/>
                    <a:pt x="363123" y="459188"/>
                    <a:pt x="348124" y="456119"/>
                  </a:cubicBezTo>
                  <a:lnTo>
                    <a:pt x="329343" y="450289"/>
                  </a:lnTo>
                  <a:lnTo>
                    <a:pt x="288001" y="439598"/>
                  </a:lnTo>
                  <a:cubicBezTo>
                    <a:pt x="203637" y="410432"/>
                    <a:pt x="104728" y="346473"/>
                    <a:pt x="0" y="230401"/>
                  </a:cubicBezTo>
                  <a:cubicBezTo>
                    <a:pt x="104728" y="114328"/>
                    <a:pt x="203637" y="50370"/>
                    <a:pt x="288001" y="21203"/>
                  </a:cubicBezTo>
                  <a:lnTo>
                    <a:pt x="329324" y="10517"/>
                  </a:lnTo>
                  <a:lnTo>
                    <a:pt x="348124" y="4681"/>
                  </a:lnTo>
                  <a:cubicBezTo>
                    <a:pt x="363123" y="1612"/>
                    <a:pt x="378652" y="0"/>
                    <a:pt x="394558" y="0"/>
                  </a:cubicBezTo>
                  <a:close/>
                </a:path>
              </a:pathLst>
            </a:custGeom>
            <a:solidFill>
              <a:srgbClr val="FF009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任意多边形 12"/>
            <p:cNvSpPr/>
            <p:nvPr/>
          </p:nvSpPr>
          <p:spPr>
            <a:xfrm rot="2400000">
              <a:off x="10032254" y="5346362"/>
              <a:ext cx="394093" cy="276225"/>
            </a:xfrm>
            <a:custGeom>
              <a:avLst/>
              <a:gdLst>
                <a:gd name="connsiteX0" fmla="*/ 394558 w 624958"/>
                <a:gd name="connsiteY0" fmla="*/ 0 h 460800"/>
                <a:gd name="connsiteX1" fmla="*/ 440992 w 624958"/>
                <a:gd name="connsiteY1" fmla="*/ 4681 h 460800"/>
                <a:gd name="connsiteX2" fmla="*/ 447672 w 624958"/>
                <a:gd name="connsiteY2" fmla="*/ 6755 h 460800"/>
                <a:gd name="connsiteX3" fmla="*/ 449592 w 624958"/>
                <a:gd name="connsiteY3" fmla="*/ 6983 h 460800"/>
                <a:gd name="connsiteX4" fmla="*/ 458433 w 624958"/>
                <a:gd name="connsiteY4" fmla="*/ 10095 h 460800"/>
                <a:gd name="connsiteX5" fmla="*/ 484240 w 624958"/>
                <a:gd name="connsiteY5" fmla="*/ 18106 h 460800"/>
                <a:gd name="connsiteX6" fmla="*/ 624958 w 624958"/>
                <a:gd name="connsiteY6" fmla="*/ 230400 h 460800"/>
                <a:gd name="connsiteX7" fmla="*/ 484240 w 624958"/>
                <a:gd name="connsiteY7" fmla="*/ 442694 h 460800"/>
                <a:gd name="connsiteX8" fmla="*/ 458457 w 624958"/>
                <a:gd name="connsiteY8" fmla="*/ 450698 h 460800"/>
                <a:gd name="connsiteX9" fmla="*/ 449592 w 624958"/>
                <a:gd name="connsiteY9" fmla="*/ 453818 h 460800"/>
                <a:gd name="connsiteX10" fmla="*/ 447666 w 624958"/>
                <a:gd name="connsiteY10" fmla="*/ 454047 h 460800"/>
                <a:gd name="connsiteX11" fmla="*/ 440992 w 624958"/>
                <a:gd name="connsiteY11" fmla="*/ 456119 h 460800"/>
                <a:gd name="connsiteX12" fmla="*/ 394558 w 624958"/>
                <a:gd name="connsiteY12" fmla="*/ 460800 h 460800"/>
                <a:gd name="connsiteX13" fmla="*/ 348124 w 624958"/>
                <a:gd name="connsiteY13" fmla="*/ 456119 h 460800"/>
                <a:gd name="connsiteX14" fmla="*/ 329343 w 624958"/>
                <a:gd name="connsiteY14" fmla="*/ 450289 h 460800"/>
                <a:gd name="connsiteX15" fmla="*/ 288001 w 624958"/>
                <a:gd name="connsiteY15" fmla="*/ 439598 h 460800"/>
                <a:gd name="connsiteX16" fmla="*/ 0 w 624958"/>
                <a:gd name="connsiteY16" fmla="*/ 230401 h 460800"/>
                <a:gd name="connsiteX17" fmla="*/ 288001 w 624958"/>
                <a:gd name="connsiteY17" fmla="*/ 21203 h 460800"/>
                <a:gd name="connsiteX18" fmla="*/ 329324 w 624958"/>
                <a:gd name="connsiteY18" fmla="*/ 10517 h 460800"/>
                <a:gd name="connsiteX19" fmla="*/ 348124 w 624958"/>
                <a:gd name="connsiteY19" fmla="*/ 4681 h 460800"/>
                <a:gd name="connsiteX20" fmla="*/ 394558 w 624958"/>
                <a:gd name="connsiteY20" fmla="*/ 0 h 460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24958" h="460800">
                  <a:moveTo>
                    <a:pt x="394558" y="0"/>
                  </a:moveTo>
                  <a:cubicBezTo>
                    <a:pt x="410464" y="0"/>
                    <a:pt x="425993" y="1612"/>
                    <a:pt x="440992" y="4681"/>
                  </a:cubicBezTo>
                  <a:lnTo>
                    <a:pt x="447672" y="6755"/>
                  </a:lnTo>
                  <a:lnTo>
                    <a:pt x="449592" y="6983"/>
                  </a:lnTo>
                  <a:lnTo>
                    <a:pt x="458433" y="10095"/>
                  </a:lnTo>
                  <a:lnTo>
                    <a:pt x="484240" y="18106"/>
                  </a:lnTo>
                  <a:cubicBezTo>
                    <a:pt x="566934" y="53083"/>
                    <a:pt x="624958" y="134966"/>
                    <a:pt x="624958" y="230400"/>
                  </a:cubicBezTo>
                  <a:cubicBezTo>
                    <a:pt x="624958" y="325835"/>
                    <a:pt x="566934" y="407717"/>
                    <a:pt x="484240" y="442694"/>
                  </a:cubicBezTo>
                  <a:lnTo>
                    <a:pt x="458457" y="450698"/>
                  </a:lnTo>
                  <a:lnTo>
                    <a:pt x="449592" y="453818"/>
                  </a:lnTo>
                  <a:lnTo>
                    <a:pt x="447666" y="454047"/>
                  </a:lnTo>
                  <a:lnTo>
                    <a:pt x="440992" y="456119"/>
                  </a:lnTo>
                  <a:cubicBezTo>
                    <a:pt x="425993" y="459188"/>
                    <a:pt x="410464" y="460800"/>
                    <a:pt x="394558" y="460800"/>
                  </a:cubicBezTo>
                  <a:cubicBezTo>
                    <a:pt x="378652" y="460800"/>
                    <a:pt x="363123" y="459188"/>
                    <a:pt x="348124" y="456119"/>
                  </a:cubicBezTo>
                  <a:lnTo>
                    <a:pt x="329343" y="450289"/>
                  </a:lnTo>
                  <a:lnTo>
                    <a:pt x="288001" y="439598"/>
                  </a:lnTo>
                  <a:cubicBezTo>
                    <a:pt x="203637" y="410432"/>
                    <a:pt x="104728" y="346473"/>
                    <a:pt x="0" y="230401"/>
                  </a:cubicBezTo>
                  <a:cubicBezTo>
                    <a:pt x="104728" y="114328"/>
                    <a:pt x="203637" y="50370"/>
                    <a:pt x="288001" y="21203"/>
                  </a:cubicBezTo>
                  <a:lnTo>
                    <a:pt x="329324" y="10517"/>
                  </a:lnTo>
                  <a:lnTo>
                    <a:pt x="348124" y="4681"/>
                  </a:lnTo>
                  <a:cubicBezTo>
                    <a:pt x="363123" y="1612"/>
                    <a:pt x="378652" y="0"/>
                    <a:pt x="394558" y="0"/>
                  </a:cubicBezTo>
                  <a:close/>
                </a:path>
              </a:pathLst>
            </a:custGeom>
            <a:solidFill>
              <a:srgbClr val="7001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任意多边形 13"/>
            <p:cNvSpPr/>
            <p:nvPr/>
          </p:nvSpPr>
          <p:spPr>
            <a:xfrm rot="768349">
              <a:off x="9851681" y="4959916"/>
              <a:ext cx="507051" cy="355399"/>
            </a:xfrm>
            <a:custGeom>
              <a:avLst/>
              <a:gdLst>
                <a:gd name="connsiteX0" fmla="*/ 394558 w 624958"/>
                <a:gd name="connsiteY0" fmla="*/ 0 h 460800"/>
                <a:gd name="connsiteX1" fmla="*/ 440992 w 624958"/>
                <a:gd name="connsiteY1" fmla="*/ 4681 h 460800"/>
                <a:gd name="connsiteX2" fmla="*/ 447672 w 624958"/>
                <a:gd name="connsiteY2" fmla="*/ 6755 h 460800"/>
                <a:gd name="connsiteX3" fmla="*/ 449592 w 624958"/>
                <a:gd name="connsiteY3" fmla="*/ 6983 h 460800"/>
                <a:gd name="connsiteX4" fmla="*/ 458433 w 624958"/>
                <a:gd name="connsiteY4" fmla="*/ 10095 h 460800"/>
                <a:gd name="connsiteX5" fmla="*/ 484240 w 624958"/>
                <a:gd name="connsiteY5" fmla="*/ 18106 h 460800"/>
                <a:gd name="connsiteX6" fmla="*/ 624958 w 624958"/>
                <a:gd name="connsiteY6" fmla="*/ 230400 h 460800"/>
                <a:gd name="connsiteX7" fmla="*/ 484240 w 624958"/>
                <a:gd name="connsiteY7" fmla="*/ 442694 h 460800"/>
                <a:gd name="connsiteX8" fmla="*/ 458457 w 624958"/>
                <a:gd name="connsiteY8" fmla="*/ 450698 h 460800"/>
                <a:gd name="connsiteX9" fmla="*/ 449592 w 624958"/>
                <a:gd name="connsiteY9" fmla="*/ 453818 h 460800"/>
                <a:gd name="connsiteX10" fmla="*/ 447666 w 624958"/>
                <a:gd name="connsiteY10" fmla="*/ 454047 h 460800"/>
                <a:gd name="connsiteX11" fmla="*/ 440992 w 624958"/>
                <a:gd name="connsiteY11" fmla="*/ 456119 h 460800"/>
                <a:gd name="connsiteX12" fmla="*/ 394558 w 624958"/>
                <a:gd name="connsiteY12" fmla="*/ 460800 h 460800"/>
                <a:gd name="connsiteX13" fmla="*/ 348124 w 624958"/>
                <a:gd name="connsiteY13" fmla="*/ 456119 h 460800"/>
                <a:gd name="connsiteX14" fmla="*/ 329343 w 624958"/>
                <a:gd name="connsiteY14" fmla="*/ 450289 h 460800"/>
                <a:gd name="connsiteX15" fmla="*/ 288001 w 624958"/>
                <a:gd name="connsiteY15" fmla="*/ 439598 h 460800"/>
                <a:gd name="connsiteX16" fmla="*/ 0 w 624958"/>
                <a:gd name="connsiteY16" fmla="*/ 230401 h 460800"/>
                <a:gd name="connsiteX17" fmla="*/ 288001 w 624958"/>
                <a:gd name="connsiteY17" fmla="*/ 21203 h 460800"/>
                <a:gd name="connsiteX18" fmla="*/ 329324 w 624958"/>
                <a:gd name="connsiteY18" fmla="*/ 10517 h 460800"/>
                <a:gd name="connsiteX19" fmla="*/ 348124 w 624958"/>
                <a:gd name="connsiteY19" fmla="*/ 4681 h 460800"/>
                <a:gd name="connsiteX20" fmla="*/ 394558 w 624958"/>
                <a:gd name="connsiteY20" fmla="*/ 0 h 460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24958" h="460800">
                  <a:moveTo>
                    <a:pt x="394558" y="0"/>
                  </a:moveTo>
                  <a:cubicBezTo>
                    <a:pt x="410464" y="0"/>
                    <a:pt x="425993" y="1612"/>
                    <a:pt x="440992" y="4681"/>
                  </a:cubicBezTo>
                  <a:lnTo>
                    <a:pt x="447672" y="6755"/>
                  </a:lnTo>
                  <a:lnTo>
                    <a:pt x="449592" y="6983"/>
                  </a:lnTo>
                  <a:lnTo>
                    <a:pt x="458433" y="10095"/>
                  </a:lnTo>
                  <a:lnTo>
                    <a:pt x="484240" y="18106"/>
                  </a:lnTo>
                  <a:cubicBezTo>
                    <a:pt x="566934" y="53083"/>
                    <a:pt x="624958" y="134966"/>
                    <a:pt x="624958" y="230400"/>
                  </a:cubicBezTo>
                  <a:cubicBezTo>
                    <a:pt x="624958" y="325835"/>
                    <a:pt x="566934" y="407717"/>
                    <a:pt x="484240" y="442694"/>
                  </a:cubicBezTo>
                  <a:lnTo>
                    <a:pt x="458457" y="450698"/>
                  </a:lnTo>
                  <a:lnTo>
                    <a:pt x="449592" y="453818"/>
                  </a:lnTo>
                  <a:lnTo>
                    <a:pt x="447666" y="454047"/>
                  </a:lnTo>
                  <a:lnTo>
                    <a:pt x="440992" y="456119"/>
                  </a:lnTo>
                  <a:cubicBezTo>
                    <a:pt x="425993" y="459188"/>
                    <a:pt x="410464" y="460800"/>
                    <a:pt x="394558" y="460800"/>
                  </a:cubicBezTo>
                  <a:cubicBezTo>
                    <a:pt x="378652" y="460800"/>
                    <a:pt x="363123" y="459188"/>
                    <a:pt x="348124" y="456119"/>
                  </a:cubicBezTo>
                  <a:lnTo>
                    <a:pt x="329343" y="450289"/>
                  </a:lnTo>
                  <a:lnTo>
                    <a:pt x="288001" y="439598"/>
                  </a:lnTo>
                  <a:cubicBezTo>
                    <a:pt x="203637" y="410432"/>
                    <a:pt x="104728" y="346473"/>
                    <a:pt x="0" y="230401"/>
                  </a:cubicBezTo>
                  <a:cubicBezTo>
                    <a:pt x="104728" y="114328"/>
                    <a:pt x="203637" y="50370"/>
                    <a:pt x="288001" y="21203"/>
                  </a:cubicBezTo>
                  <a:lnTo>
                    <a:pt x="329324" y="10517"/>
                  </a:lnTo>
                  <a:lnTo>
                    <a:pt x="348124" y="4681"/>
                  </a:lnTo>
                  <a:cubicBezTo>
                    <a:pt x="363123" y="1612"/>
                    <a:pt x="378652" y="0"/>
                    <a:pt x="394558" y="0"/>
                  </a:cubicBezTo>
                  <a:close/>
                </a:path>
              </a:pathLst>
            </a:custGeom>
            <a:solidFill>
              <a:srgbClr val="FF200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任意多边形 14"/>
            <p:cNvSpPr/>
            <p:nvPr/>
          </p:nvSpPr>
          <p:spPr>
            <a:xfrm rot="20820000">
              <a:off x="9851286" y="5162919"/>
              <a:ext cx="507051" cy="355399"/>
            </a:xfrm>
            <a:custGeom>
              <a:avLst/>
              <a:gdLst>
                <a:gd name="connsiteX0" fmla="*/ 394558 w 624958"/>
                <a:gd name="connsiteY0" fmla="*/ 0 h 460800"/>
                <a:gd name="connsiteX1" fmla="*/ 440992 w 624958"/>
                <a:gd name="connsiteY1" fmla="*/ 4681 h 460800"/>
                <a:gd name="connsiteX2" fmla="*/ 447672 w 624958"/>
                <a:gd name="connsiteY2" fmla="*/ 6755 h 460800"/>
                <a:gd name="connsiteX3" fmla="*/ 449592 w 624958"/>
                <a:gd name="connsiteY3" fmla="*/ 6983 h 460800"/>
                <a:gd name="connsiteX4" fmla="*/ 458433 w 624958"/>
                <a:gd name="connsiteY4" fmla="*/ 10095 h 460800"/>
                <a:gd name="connsiteX5" fmla="*/ 484240 w 624958"/>
                <a:gd name="connsiteY5" fmla="*/ 18106 h 460800"/>
                <a:gd name="connsiteX6" fmla="*/ 624958 w 624958"/>
                <a:gd name="connsiteY6" fmla="*/ 230400 h 460800"/>
                <a:gd name="connsiteX7" fmla="*/ 484240 w 624958"/>
                <a:gd name="connsiteY7" fmla="*/ 442694 h 460800"/>
                <a:gd name="connsiteX8" fmla="*/ 458457 w 624958"/>
                <a:gd name="connsiteY8" fmla="*/ 450698 h 460800"/>
                <a:gd name="connsiteX9" fmla="*/ 449592 w 624958"/>
                <a:gd name="connsiteY9" fmla="*/ 453818 h 460800"/>
                <a:gd name="connsiteX10" fmla="*/ 447666 w 624958"/>
                <a:gd name="connsiteY10" fmla="*/ 454047 h 460800"/>
                <a:gd name="connsiteX11" fmla="*/ 440992 w 624958"/>
                <a:gd name="connsiteY11" fmla="*/ 456119 h 460800"/>
                <a:gd name="connsiteX12" fmla="*/ 394558 w 624958"/>
                <a:gd name="connsiteY12" fmla="*/ 460800 h 460800"/>
                <a:gd name="connsiteX13" fmla="*/ 348124 w 624958"/>
                <a:gd name="connsiteY13" fmla="*/ 456119 h 460800"/>
                <a:gd name="connsiteX14" fmla="*/ 329343 w 624958"/>
                <a:gd name="connsiteY14" fmla="*/ 450289 h 460800"/>
                <a:gd name="connsiteX15" fmla="*/ 288001 w 624958"/>
                <a:gd name="connsiteY15" fmla="*/ 439598 h 460800"/>
                <a:gd name="connsiteX16" fmla="*/ 0 w 624958"/>
                <a:gd name="connsiteY16" fmla="*/ 230401 h 460800"/>
                <a:gd name="connsiteX17" fmla="*/ 288001 w 624958"/>
                <a:gd name="connsiteY17" fmla="*/ 21203 h 460800"/>
                <a:gd name="connsiteX18" fmla="*/ 329324 w 624958"/>
                <a:gd name="connsiteY18" fmla="*/ 10517 h 460800"/>
                <a:gd name="connsiteX19" fmla="*/ 348124 w 624958"/>
                <a:gd name="connsiteY19" fmla="*/ 4681 h 460800"/>
                <a:gd name="connsiteX20" fmla="*/ 394558 w 624958"/>
                <a:gd name="connsiteY20" fmla="*/ 0 h 460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24958" h="460800">
                  <a:moveTo>
                    <a:pt x="394558" y="0"/>
                  </a:moveTo>
                  <a:cubicBezTo>
                    <a:pt x="410464" y="0"/>
                    <a:pt x="425993" y="1612"/>
                    <a:pt x="440992" y="4681"/>
                  </a:cubicBezTo>
                  <a:lnTo>
                    <a:pt x="447672" y="6755"/>
                  </a:lnTo>
                  <a:lnTo>
                    <a:pt x="449592" y="6983"/>
                  </a:lnTo>
                  <a:lnTo>
                    <a:pt x="458433" y="10095"/>
                  </a:lnTo>
                  <a:lnTo>
                    <a:pt x="484240" y="18106"/>
                  </a:lnTo>
                  <a:cubicBezTo>
                    <a:pt x="566934" y="53083"/>
                    <a:pt x="624958" y="134966"/>
                    <a:pt x="624958" y="230400"/>
                  </a:cubicBezTo>
                  <a:cubicBezTo>
                    <a:pt x="624958" y="325835"/>
                    <a:pt x="566934" y="407717"/>
                    <a:pt x="484240" y="442694"/>
                  </a:cubicBezTo>
                  <a:lnTo>
                    <a:pt x="458457" y="450698"/>
                  </a:lnTo>
                  <a:lnTo>
                    <a:pt x="449592" y="453818"/>
                  </a:lnTo>
                  <a:lnTo>
                    <a:pt x="447666" y="454047"/>
                  </a:lnTo>
                  <a:lnTo>
                    <a:pt x="440992" y="456119"/>
                  </a:lnTo>
                  <a:cubicBezTo>
                    <a:pt x="425993" y="459188"/>
                    <a:pt x="410464" y="460800"/>
                    <a:pt x="394558" y="460800"/>
                  </a:cubicBezTo>
                  <a:cubicBezTo>
                    <a:pt x="378652" y="460800"/>
                    <a:pt x="363123" y="459188"/>
                    <a:pt x="348124" y="456119"/>
                  </a:cubicBezTo>
                  <a:lnTo>
                    <a:pt x="329343" y="450289"/>
                  </a:lnTo>
                  <a:lnTo>
                    <a:pt x="288001" y="439598"/>
                  </a:lnTo>
                  <a:cubicBezTo>
                    <a:pt x="203637" y="410432"/>
                    <a:pt x="104728" y="346473"/>
                    <a:pt x="0" y="230401"/>
                  </a:cubicBezTo>
                  <a:cubicBezTo>
                    <a:pt x="104728" y="114328"/>
                    <a:pt x="203637" y="50370"/>
                    <a:pt x="288001" y="21203"/>
                  </a:cubicBezTo>
                  <a:lnTo>
                    <a:pt x="329324" y="10517"/>
                  </a:lnTo>
                  <a:lnTo>
                    <a:pt x="348124" y="4681"/>
                  </a:lnTo>
                  <a:cubicBezTo>
                    <a:pt x="363123" y="1612"/>
                    <a:pt x="378652" y="0"/>
                    <a:pt x="394558" y="0"/>
                  </a:cubicBezTo>
                  <a:close/>
                </a:path>
              </a:pathLst>
            </a:custGeom>
            <a:solidFill>
              <a:srgbClr val="FFE3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任意多边形 15"/>
            <p:cNvSpPr/>
            <p:nvPr/>
          </p:nvSpPr>
          <p:spPr>
            <a:xfrm>
              <a:off x="9629499" y="5044421"/>
              <a:ext cx="555551" cy="389393"/>
            </a:xfrm>
            <a:custGeom>
              <a:avLst/>
              <a:gdLst>
                <a:gd name="connsiteX0" fmla="*/ 394558 w 624958"/>
                <a:gd name="connsiteY0" fmla="*/ 0 h 460800"/>
                <a:gd name="connsiteX1" fmla="*/ 440992 w 624958"/>
                <a:gd name="connsiteY1" fmla="*/ 4681 h 460800"/>
                <a:gd name="connsiteX2" fmla="*/ 447672 w 624958"/>
                <a:gd name="connsiteY2" fmla="*/ 6755 h 460800"/>
                <a:gd name="connsiteX3" fmla="*/ 449592 w 624958"/>
                <a:gd name="connsiteY3" fmla="*/ 6983 h 460800"/>
                <a:gd name="connsiteX4" fmla="*/ 458433 w 624958"/>
                <a:gd name="connsiteY4" fmla="*/ 10095 h 460800"/>
                <a:gd name="connsiteX5" fmla="*/ 484240 w 624958"/>
                <a:gd name="connsiteY5" fmla="*/ 18106 h 460800"/>
                <a:gd name="connsiteX6" fmla="*/ 624958 w 624958"/>
                <a:gd name="connsiteY6" fmla="*/ 230400 h 460800"/>
                <a:gd name="connsiteX7" fmla="*/ 484240 w 624958"/>
                <a:gd name="connsiteY7" fmla="*/ 442694 h 460800"/>
                <a:gd name="connsiteX8" fmla="*/ 458457 w 624958"/>
                <a:gd name="connsiteY8" fmla="*/ 450698 h 460800"/>
                <a:gd name="connsiteX9" fmla="*/ 449592 w 624958"/>
                <a:gd name="connsiteY9" fmla="*/ 453818 h 460800"/>
                <a:gd name="connsiteX10" fmla="*/ 447666 w 624958"/>
                <a:gd name="connsiteY10" fmla="*/ 454047 h 460800"/>
                <a:gd name="connsiteX11" fmla="*/ 440992 w 624958"/>
                <a:gd name="connsiteY11" fmla="*/ 456119 h 460800"/>
                <a:gd name="connsiteX12" fmla="*/ 394558 w 624958"/>
                <a:gd name="connsiteY12" fmla="*/ 460800 h 460800"/>
                <a:gd name="connsiteX13" fmla="*/ 348124 w 624958"/>
                <a:gd name="connsiteY13" fmla="*/ 456119 h 460800"/>
                <a:gd name="connsiteX14" fmla="*/ 329343 w 624958"/>
                <a:gd name="connsiteY14" fmla="*/ 450289 h 460800"/>
                <a:gd name="connsiteX15" fmla="*/ 288001 w 624958"/>
                <a:gd name="connsiteY15" fmla="*/ 439598 h 460800"/>
                <a:gd name="connsiteX16" fmla="*/ 0 w 624958"/>
                <a:gd name="connsiteY16" fmla="*/ 230401 h 460800"/>
                <a:gd name="connsiteX17" fmla="*/ 288001 w 624958"/>
                <a:gd name="connsiteY17" fmla="*/ 21203 h 460800"/>
                <a:gd name="connsiteX18" fmla="*/ 329324 w 624958"/>
                <a:gd name="connsiteY18" fmla="*/ 10517 h 460800"/>
                <a:gd name="connsiteX19" fmla="*/ 348124 w 624958"/>
                <a:gd name="connsiteY19" fmla="*/ 4681 h 460800"/>
                <a:gd name="connsiteX20" fmla="*/ 394558 w 624958"/>
                <a:gd name="connsiteY20" fmla="*/ 0 h 460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24958" h="460800">
                  <a:moveTo>
                    <a:pt x="394558" y="0"/>
                  </a:moveTo>
                  <a:cubicBezTo>
                    <a:pt x="410464" y="0"/>
                    <a:pt x="425993" y="1612"/>
                    <a:pt x="440992" y="4681"/>
                  </a:cubicBezTo>
                  <a:lnTo>
                    <a:pt x="447672" y="6755"/>
                  </a:lnTo>
                  <a:lnTo>
                    <a:pt x="449592" y="6983"/>
                  </a:lnTo>
                  <a:lnTo>
                    <a:pt x="458433" y="10095"/>
                  </a:lnTo>
                  <a:lnTo>
                    <a:pt x="484240" y="18106"/>
                  </a:lnTo>
                  <a:cubicBezTo>
                    <a:pt x="566934" y="53083"/>
                    <a:pt x="624958" y="134966"/>
                    <a:pt x="624958" y="230400"/>
                  </a:cubicBezTo>
                  <a:cubicBezTo>
                    <a:pt x="624958" y="325835"/>
                    <a:pt x="566934" y="407717"/>
                    <a:pt x="484240" y="442694"/>
                  </a:cubicBezTo>
                  <a:lnTo>
                    <a:pt x="458457" y="450698"/>
                  </a:lnTo>
                  <a:lnTo>
                    <a:pt x="449592" y="453818"/>
                  </a:lnTo>
                  <a:lnTo>
                    <a:pt x="447666" y="454047"/>
                  </a:lnTo>
                  <a:lnTo>
                    <a:pt x="440992" y="456119"/>
                  </a:lnTo>
                  <a:cubicBezTo>
                    <a:pt x="425993" y="459188"/>
                    <a:pt x="410464" y="460800"/>
                    <a:pt x="394558" y="460800"/>
                  </a:cubicBezTo>
                  <a:cubicBezTo>
                    <a:pt x="378652" y="460800"/>
                    <a:pt x="363123" y="459188"/>
                    <a:pt x="348124" y="456119"/>
                  </a:cubicBezTo>
                  <a:lnTo>
                    <a:pt x="329343" y="450289"/>
                  </a:lnTo>
                  <a:lnTo>
                    <a:pt x="288001" y="439598"/>
                  </a:lnTo>
                  <a:cubicBezTo>
                    <a:pt x="203637" y="410432"/>
                    <a:pt x="104728" y="346473"/>
                    <a:pt x="0" y="230401"/>
                  </a:cubicBezTo>
                  <a:cubicBezTo>
                    <a:pt x="104728" y="114328"/>
                    <a:pt x="203637" y="50370"/>
                    <a:pt x="288001" y="21203"/>
                  </a:cubicBezTo>
                  <a:lnTo>
                    <a:pt x="329324" y="10517"/>
                  </a:lnTo>
                  <a:lnTo>
                    <a:pt x="348124" y="4681"/>
                  </a:lnTo>
                  <a:cubicBezTo>
                    <a:pt x="363123" y="1612"/>
                    <a:pt x="378652" y="0"/>
                    <a:pt x="394558" y="0"/>
                  </a:cubicBezTo>
                  <a:close/>
                </a:path>
              </a:pathLst>
            </a:custGeom>
            <a:solidFill>
              <a:srgbClr val="FF9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9" name="饼形 18"/>
          <p:cNvSpPr/>
          <p:nvPr/>
        </p:nvSpPr>
        <p:spPr>
          <a:xfrm flipH="1">
            <a:off x="6974007" y="2160713"/>
            <a:ext cx="2638324" cy="2540000"/>
          </a:xfrm>
          <a:prstGeom prst="pie">
            <a:avLst>
              <a:gd name="adj1" fmla="val 16189344"/>
              <a:gd name="adj2" fmla="val 5454728"/>
            </a:avLst>
          </a:prstGeom>
          <a:gradFill>
            <a:gsLst>
              <a:gs pos="0">
                <a:schemeClr val="bg1">
                  <a:alpha val="0"/>
                  <a:lumMod val="0"/>
                </a:schemeClr>
              </a:gs>
              <a:gs pos="100000">
                <a:schemeClr val="bg1">
                  <a:alpha val="3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0" name="饼形 19"/>
          <p:cNvSpPr/>
          <p:nvPr/>
        </p:nvSpPr>
        <p:spPr>
          <a:xfrm flipH="1">
            <a:off x="7017739" y="2567217"/>
            <a:ext cx="4510169" cy="1726992"/>
          </a:xfrm>
          <a:prstGeom prst="pie">
            <a:avLst>
              <a:gd name="adj1" fmla="val 16149024"/>
              <a:gd name="adj2" fmla="val 5377868"/>
            </a:avLst>
          </a:prstGeom>
          <a:gradFill>
            <a:gsLst>
              <a:gs pos="0">
                <a:schemeClr val="bg1">
                  <a:alpha val="0"/>
                  <a:lumMod val="0"/>
                </a:schemeClr>
              </a:gs>
              <a:gs pos="100000">
                <a:schemeClr val="bg1">
                  <a:alpha val="3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3133013" y="2984051"/>
            <a:ext cx="27217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spc="600" dirty="0" smtClean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个人信息</a:t>
            </a:r>
            <a:endParaRPr lang="zh-CN" altLang="en-US" sz="4000" spc="600" dirty="0">
              <a:solidFill>
                <a:schemeClr val="bg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cxnSp>
        <p:nvCxnSpPr>
          <p:cNvPr id="33" name="直接连接符 32"/>
          <p:cNvCxnSpPr/>
          <p:nvPr/>
        </p:nvCxnSpPr>
        <p:spPr>
          <a:xfrm flipH="1" flipV="1">
            <a:off x="7761804" y="3271298"/>
            <a:ext cx="389314" cy="816299"/>
          </a:xfrm>
          <a:prstGeom prst="line">
            <a:avLst/>
          </a:prstGeom>
          <a:ln w="25400">
            <a:gradFill>
              <a:gsLst>
                <a:gs pos="0">
                  <a:schemeClr val="bg1">
                    <a:lumMod val="0"/>
                  </a:schemeClr>
                </a:gs>
                <a:gs pos="50000">
                  <a:schemeClr val="bg1">
                    <a:lumMod val="0"/>
                    <a:lumOff val="100000"/>
                  </a:schemeClr>
                </a:gs>
                <a:gs pos="100000">
                  <a:schemeClr val="bg1">
                    <a:lumMod val="0"/>
                    <a:alpha val="40000"/>
                  </a:schemeClr>
                </a:gs>
              </a:gsLst>
              <a:lin ang="0" scaled="0"/>
            </a:gra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34"/>
          <p:cNvSpPr txBox="1"/>
          <p:nvPr/>
        </p:nvSpPr>
        <p:spPr>
          <a:xfrm>
            <a:off x="401883" y="793002"/>
            <a:ext cx="2096017" cy="5478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5000" b="1" i="1" dirty="0">
                <a:ln>
                  <a:solidFill>
                    <a:schemeClr val="bg1"/>
                  </a:solidFill>
                </a:ln>
                <a:noFill/>
                <a:latin typeface="Adobe Devanagari" panose="02040503050201020203" pitchFamily="18" charset="0"/>
                <a:ea typeface="Adobe Gothic Std B" panose="020B0800000000000000" pitchFamily="34" charset="-128"/>
                <a:cs typeface="Adobe Devanagari" panose="02040503050201020203" pitchFamily="18" charset="0"/>
              </a:rPr>
              <a:t>5</a:t>
            </a:r>
            <a:endParaRPr lang="zh-CN" altLang="en-US" sz="35000" b="1" i="1" dirty="0">
              <a:ln>
                <a:solidFill>
                  <a:schemeClr val="bg1"/>
                </a:solidFill>
              </a:ln>
              <a:noFill/>
              <a:latin typeface="Adobe Devanagari" panose="02040503050201020203" pitchFamily="18" charset="0"/>
              <a:cs typeface="Adobe Devanagari" panose="02040503050201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1081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850"/>
                            </p:stCondLst>
                            <p:childTnLst>
                              <p:par>
                                <p:cTn id="2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100" tmFilter="0, 0; .2, .5; .8, .5; 1, 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3" dur="50" autoRev="1" fill="hold"/>
                                        <p:tgtEl>
                                          <p:spTgt spid="3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950"/>
                            </p:stCondLst>
                            <p:childTnLst>
                              <p:par>
                                <p:cTn id="3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100" tmFilter="0, 0; .2, .5; .8, .5; 1, 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2" dur="50" autoRev="1" fill="hold"/>
                                        <p:tgtEl>
                                          <p:spTgt spid="3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50"/>
                            </p:stCondLst>
                            <p:childTnLst>
                              <p:par>
                                <p:cTn id="4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1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1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100" tmFilter="0, 0; .2, .5; .8, .5; 1, 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1" dur="50" autoRev="1" fill="hold"/>
                                        <p:tgtEl>
                                          <p:spTgt spid="2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150"/>
                            </p:stCondLst>
                            <p:childTnLst>
                              <p:par>
                                <p:cTn id="5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1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100" tmFilter="0, 0; .2, .5; .8, .5; 1, 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0" dur="50" autoRev="1" fill="hold"/>
                                        <p:tgtEl>
                                          <p:spTgt spid="2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250"/>
                            </p:stCondLst>
                            <p:childTnLst>
                              <p:par>
                                <p:cTn id="6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1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1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100" tmFilter="0, 0; .2, .5; .8, .5; 1, 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9" dur="50" autoRev="1" fill="hold"/>
                                        <p:tgtEl>
                                          <p:spTgt spid="2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350"/>
                            </p:stCondLst>
                            <p:childTnLst>
                              <p:par>
                                <p:cTn id="71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100" tmFilter="0, 0; .2, .5; .8, .5; 1, 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3" dur="50" autoRev="1" fill="hold"/>
                                        <p:tgtEl>
                                          <p:spTgt spid="2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4" presetID="47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16" presetClass="entr" presetSubtype="37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81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29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31" grpId="0" animBg="1"/>
      <p:bldP spid="31" grpId="1" animBg="1"/>
      <p:bldP spid="30" grpId="0" animBg="1"/>
      <p:bldP spid="30" grpId="1" animBg="1"/>
      <p:bldP spid="19" grpId="0" animBg="1"/>
      <p:bldP spid="20" grpId="0" animBg="1"/>
      <p:bldP spid="32" grpId="0"/>
      <p:bldP spid="3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403" y="951427"/>
            <a:ext cx="11314445" cy="5298959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11143330" y="951427"/>
            <a:ext cx="378112" cy="679268"/>
            <a:chOff x="884772" y="2579800"/>
            <a:chExt cx="594500" cy="760792"/>
          </a:xfrm>
        </p:grpSpPr>
        <p:sp>
          <p:nvSpPr>
            <p:cNvPr id="6" name="等腰三角形 5"/>
            <p:cNvSpPr/>
            <p:nvPr/>
          </p:nvSpPr>
          <p:spPr>
            <a:xfrm flipV="1">
              <a:off x="884772" y="2828092"/>
              <a:ext cx="594500" cy="512500"/>
            </a:xfrm>
            <a:prstGeom prst="triangle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等腰三角形 6"/>
            <p:cNvSpPr/>
            <p:nvPr/>
          </p:nvSpPr>
          <p:spPr>
            <a:xfrm flipV="1">
              <a:off x="884772" y="2579800"/>
              <a:ext cx="594500" cy="512500"/>
            </a:xfrm>
            <a:prstGeom prst="triangle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180" y="951427"/>
            <a:ext cx="11456668" cy="5442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93246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任意多边形 31"/>
          <p:cNvSpPr/>
          <p:nvPr/>
        </p:nvSpPr>
        <p:spPr>
          <a:xfrm>
            <a:off x="42866" y="652896"/>
            <a:ext cx="12115801" cy="5579544"/>
          </a:xfrm>
          <a:custGeom>
            <a:avLst/>
            <a:gdLst>
              <a:gd name="connsiteX0" fmla="*/ 0 w 12115801"/>
              <a:gd name="connsiteY0" fmla="*/ 1275917 h 5579544"/>
              <a:gd name="connsiteX1" fmla="*/ 400051 w 12115801"/>
              <a:gd name="connsiteY1" fmla="*/ 4404879 h 5579544"/>
              <a:gd name="connsiteX2" fmla="*/ 814388 w 12115801"/>
              <a:gd name="connsiteY2" fmla="*/ 861579 h 5579544"/>
              <a:gd name="connsiteX3" fmla="*/ 1243013 w 12115801"/>
              <a:gd name="connsiteY3" fmla="*/ 4719204 h 5579544"/>
              <a:gd name="connsiteX4" fmla="*/ 1643063 w 12115801"/>
              <a:gd name="connsiteY4" fmla="*/ 761567 h 5579544"/>
              <a:gd name="connsiteX5" fmla="*/ 1957388 w 12115801"/>
              <a:gd name="connsiteY5" fmla="*/ 4276292 h 5579544"/>
              <a:gd name="connsiteX6" fmla="*/ 2300288 w 12115801"/>
              <a:gd name="connsiteY6" fmla="*/ 1633104 h 5579544"/>
              <a:gd name="connsiteX7" fmla="*/ 2686051 w 12115801"/>
              <a:gd name="connsiteY7" fmla="*/ 4090554 h 5579544"/>
              <a:gd name="connsiteX8" fmla="*/ 3128963 w 12115801"/>
              <a:gd name="connsiteY8" fmla="*/ 232929 h 5579544"/>
              <a:gd name="connsiteX9" fmla="*/ 3629026 w 12115801"/>
              <a:gd name="connsiteY9" fmla="*/ 5376429 h 5579544"/>
              <a:gd name="connsiteX10" fmla="*/ 3943351 w 12115801"/>
              <a:gd name="connsiteY10" fmla="*/ 1447367 h 5579544"/>
              <a:gd name="connsiteX11" fmla="*/ 4486276 w 12115801"/>
              <a:gd name="connsiteY11" fmla="*/ 4733492 h 5579544"/>
              <a:gd name="connsiteX12" fmla="*/ 4900613 w 12115801"/>
              <a:gd name="connsiteY12" fmla="*/ 375804 h 5579544"/>
              <a:gd name="connsiteX13" fmla="*/ 5129213 w 12115801"/>
              <a:gd name="connsiteY13" fmla="*/ 4890654 h 5579544"/>
              <a:gd name="connsiteX14" fmla="*/ 5514976 w 12115801"/>
              <a:gd name="connsiteY14" fmla="*/ 2247467 h 5579544"/>
              <a:gd name="connsiteX15" fmla="*/ 5900738 w 12115801"/>
              <a:gd name="connsiteY15" fmla="*/ 5447867 h 5579544"/>
              <a:gd name="connsiteX16" fmla="*/ 6200776 w 12115801"/>
              <a:gd name="connsiteY16" fmla="*/ 204354 h 5579544"/>
              <a:gd name="connsiteX17" fmla="*/ 6415088 w 12115801"/>
              <a:gd name="connsiteY17" fmla="*/ 4947804 h 5579544"/>
              <a:gd name="connsiteX18" fmla="*/ 7029451 w 12115801"/>
              <a:gd name="connsiteY18" fmla="*/ 933017 h 5579544"/>
              <a:gd name="connsiteX19" fmla="*/ 7372351 w 12115801"/>
              <a:gd name="connsiteY19" fmla="*/ 5019242 h 5579544"/>
              <a:gd name="connsiteX20" fmla="*/ 7972426 w 12115801"/>
              <a:gd name="connsiteY20" fmla="*/ 1990292 h 5579544"/>
              <a:gd name="connsiteX21" fmla="*/ 8315326 w 12115801"/>
              <a:gd name="connsiteY21" fmla="*/ 4604904 h 5579544"/>
              <a:gd name="connsiteX22" fmla="*/ 8786813 w 12115801"/>
              <a:gd name="connsiteY22" fmla="*/ 4329 h 5579544"/>
              <a:gd name="connsiteX23" fmla="*/ 9401176 w 12115801"/>
              <a:gd name="connsiteY23" fmla="*/ 5576454 h 5579544"/>
              <a:gd name="connsiteX24" fmla="*/ 9829801 w 12115801"/>
              <a:gd name="connsiteY24" fmla="*/ 847292 h 5579544"/>
              <a:gd name="connsiteX25" fmla="*/ 10115551 w 12115801"/>
              <a:gd name="connsiteY25" fmla="*/ 4533467 h 5579544"/>
              <a:gd name="connsiteX26" fmla="*/ 10587038 w 12115801"/>
              <a:gd name="connsiteY26" fmla="*/ 1733117 h 5579544"/>
              <a:gd name="connsiteX27" fmla="*/ 10901363 w 12115801"/>
              <a:gd name="connsiteY27" fmla="*/ 4076267 h 5579544"/>
              <a:gd name="connsiteX28" fmla="*/ 11258551 w 12115801"/>
              <a:gd name="connsiteY28" fmla="*/ 390092 h 5579544"/>
              <a:gd name="connsiteX29" fmla="*/ 11601451 w 12115801"/>
              <a:gd name="connsiteY29" fmla="*/ 5533592 h 5579544"/>
              <a:gd name="connsiteX30" fmla="*/ 11901488 w 12115801"/>
              <a:gd name="connsiteY30" fmla="*/ 918729 h 5579544"/>
              <a:gd name="connsiteX31" fmla="*/ 12115801 w 12115801"/>
              <a:gd name="connsiteY31" fmla="*/ 4519179 h 557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2115801" h="5579544">
                <a:moveTo>
                  <a:pt x="0" y="1275917"/>
                </a:moveTo>
                <a:cubicBezTo>
                  <a:pt x="132160" y="2874926"/>
                  <a:pt x="264320" y="4473935"/>
                  <a:pt x="400051" y="4404879"/>
                </a:cubicBezTo>
                <a:cubicBezTo>
                  <a:pt x="535782" y="4335823"/>
                  <a:pt x="673894" y="809192"/>
                  <a:pt x="814388" y="861579"/>
                </a:cubicBezTo>
                <a:cubicBezTo>
                  <a:pt x="954882" y="913966"/>
                  <a:pt x="1104901" y="4735873"/>
                  <a:pt x="1243013" y="4719204"/>
                </a:cubicBezTo>
                <a:cubicBezTo>
                  <a:pt x="1381125" y="4702535"/>
                  <a:pt x="1524001" y="835386"/>
                  <a:pt x="1643063" y="761567"/>
                </a:cubicBezTo>
                <a:cubicBezTo>
                  <a:pt x="1762125" y="687748"/>
                  <a:pt x="1847850" y="4131036"/>
                  <a:pt x="1957388" y="4276292"/>
                </a:cubicBezTo>
                <a:cubicBezTo>
                  <a:pt x="2066926" y="4421548"/>
                  <a:pt x="2178844" y="1664060"/>
                  <a:pt x="2300288" y="1633104"/>
                </a:cubicBezTo>
                <a:cubicBezTo>
                  <a:pt x="2421732" y="1602148"/>
                  <a:pt x="2547939" y="4323917"/>
                  <a:pt x="2686051" y="4090554"/>
                </a:cubicBezTo>
                <a:cubicBezTo>
                  <a:pt x="2824164" y="3857192"/>
                  <a:pt x="2971801" y="18617"/>
                  <a:pt x="3128963" y="232929"/>
                </a:cubicBezTo>
                <a:cubicBezTo>
                  <a:pt x="3286125" y="447241"/>
                  <a:pt x="3493295" y="5174023"/>
                  <a:pt x="3629026" y="5376429"/>
                </a:cubicBezTo>
                <a:cubicBezTo>
                  <a:pt x="3764757" y="5578835"/>
                  <a:pt x="3800476" y="1554523"/>
                  <a:pt x="3943351" y="1447367"/>
                </a:cubicBezTo>
                <a:cubicBezTo>
                  <a:pt x="4086226" y="1340211"/>
                  <a:pt x="4326732" y="4912086"/>
                  <a:pt x="4486276" y="4733492"/>
                </a:cubicBezTo>
                <a:cubicBezTo>
                  <a:pt x="4645820" y="4554898"/>
                  <a:pt x="4793457" y="349610"/>
                  <a:pt x="4900613" y="375804"/>
                </a:cubicBezTo>
                <a:cubicBezTo>
                  <a:pt x="5007769" y="401998"/>
                  <a:pt x="5026819" y="4578710"/>
                  <a:pt x="5129213" y="4890654"/>
                </a:cubicBezTo>
                <a:cubicBezTo>
                  <a:pt x="5231607" y="5202598"/>
                  <a:pt x="5386389" y="2154598"/>
                  <a:pt x="5514976" y="2247467"/>
                </a:cubicBezTo>
                <a:cubicBezTo>
                  <a:pt x="5643563" y="2340336"/>
                  <a:pt x="5786438" y="5788386"/>
                  <a:pt x="5900738" y="5447867"/>
                </a:cubicBezTo>
                <a:cubicBezTo>
                  <a:pt x="6015038" y="5107348"/>
                  <a:pt x="6115051" y="287698"/>
                  <a:pt x="6200776" y="204354"/>
                </a:cubicBezTo>
                <a:cubicBezTo>
                  <a:pt x="6286501" y="121010"/>
                  <a:pt x="6276975" y="4826360"/>
                  <a:pt x="6415088" y="4947804"/>
                </a:cubicBezTo>
                <a:cubicBezTo>
                  <a:pt x="6553201" y="5069248"/>
                  <a:pt x="6869907" y="921111"/>
                  <a:pt x="7029451" y="933017"/>
                </a:cubicBezTo>
                <a:cubicBezTo>
                  <a:pt x="7188995" y="944923"/>
                  <a:pt x="7215189" y="4843030"/>
                  <a:pt x="7372351" y="5019242"/>
                </a:cubicBezTo>
                <a:cubicBezTo>
                  <a:pt x="7529513" y="5195454"/>
                  <a:pt x="7815264" y="2059348"/>
                  <a:pt x="7972426" y="1990292"/>
                </a:cubicBezTo>
                <a:cubicBezTo>
                  <a:pt x="8129588" y="1921236"/>
                  <a:pt x="8179595" y="4935898"/>
                  <a:pt x="8315326" y="4604904"/>
                </a:cubicBezTo>
                <a:cubicBezTo>
                  <a:pt x="8451057" y="4273910"/>
                  <a:pt x="8605838" y="-157596"/>
                  <a:pt x="8786813" y="4329"/>
                </a:cubicBezTo>
                <a:cubicBezTo>
                  <a:pt x="8967788" y="166254"/>
                  <a:pt x="9227345" y="5435960"/>
                  <a:pt x="9401176" y="5576454"/>
                </a:cubicBezTo>
                <a:cubicBezTo>
                  <a:pt x="9575007" y="5716948"/>
                  <a:pt x="9710739" y="1021123"/>
                  <a:pt x="9829801" y="847292"/>
                </a:cubicBezTo>
                <a:cubicBezTo>
                  <a:pt x="9948863" y="673461"/>
                  <a:pt x="9989345" y="4385830"/>
                  <a:pt x="10115551" y="4533467"/>
                </a:cubicBezTo>
                <a:cubicBezTo>
                  <a:pt x="10241757" y="4681104"/>
                  <a:pt x="10456069" y="1809317"/>
                  <a:pt x="10587038" y="1733117"/>
                </a:cubicBezTo>
                <a:cubicBezTo>
                  <a:pt x="10718007" y="1656917"/>
                  <a:pt x="10789444" y="4300105"/>
                  <a:pt x="10901363" y="4076267"/>
                </a:cubicBezTo>
                <a:cubicBezTo>
                  <a:pt x="11013282" y="3852430"/>
                  <a:pt x="11141870" y="147204"/>
                  <a:pt x="11258551" y="390092"/>
                </a:cubicBezTo>
                <a:cubicBezTo>
                  <a:pt x="11375232" y="632980"/>
                  <a:pt x="11494295" y="5445486"/>
                  <a:pt x="11601451" y="5533592"/>
                </a:cubicBezTo>
                <a:cubicBezTo>
                  <a:pt x="11708607" y="5621698"/>
                  <a:pt x="11815763" y="1087798"/>
                  <a:pt x="11901488" y="918729"/>
                </a:cubicBezTo>
                <a:cubicBezTo>
                  <a:pt x="11987213" y="749660"/>
                  <a:pt x="12022932" y="4364398"/>
                  <a:pt x="12115801" y="4519179"/>
                </a:cubicBezTo>
              </a:path>
            </a:pathLst>
          </a:custGeom>
          <a:noFill/>
          <a:ln>
            <a:solidFill>
              <a:schemeClr val="bg1">
                <a:lumMod val="50000"/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空心弧 14"/>
          <p:cNvSpPr/>
          <p:nvPr/>
        </p:nvSpPr>
        <p:spPr>
          <a:xfrm>
            <a:off x="5855970" y="1322067"/>
            <a:ext cx="4191000" cy="4191000"/>
          </a:xfrm>
          <a:prstGeom prst="blockArc">
            <a:avLst>
              <a:gd name="adj1" fmla="val 10800000"/>
              <a:gd name="adj2" fmla="val 16192361"/>
              <a:gd name="adj3" fmla="val 15658"/>
            </a:avLst>
          </a:prstGeom>
          <a:solidFill>
            <a:srgbClr val="C55A1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6" name="空心弧 15"/>
          <p:cNvSpPr/>
          <p:nvPr/>
        </p:nvSpPr>
        <p:spPr>
          <a:xfrm rot="5400000">
            <a:off x="5863590" y="1314447"/>
            <a:ext cx="4191000" cy="4191000"/>
          </a:xfrm>
          <a:prstGeom prst="blockArc">
            <a:avLst>
              <a:gd name="adj1" fmla="val 10800000"/>
              <a:gd name="adj2" fmla="val 16192361"/>
              <a:gd name="adj3" fmla="val 15658"/>
            </a:avLst>
          </a:prstGeom>
          <a:solidFill>
            <a:srgbClr val="1F4E79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7" name="空心弧 16"/>
          <p:cNvSpPr/>
          <p:nvPr/>
        </p:nvSpPr>
        <p:spPr>
          <a:xfrm flipV="1">
            <a:off x="5855970" y="1329687"/>
            <a:ext cx="4191000" cy="4191000"/>
          </a:xfrm>
          <a:prstGeom prst="blockArc">
            <a:avLst>
              <a:gd name="adj1" fmla="val 10800000"/>
              <a:gd name="adj2" fmla="val 16192361"/>
              <a:gd name="adj3" fmla="val 15658"/>
            </a:avLst>
          </a:prstGeom>
          <a:solidFill>
            <a:srgbClr val="385723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8" name="空心弧 17"/>
          <p:cNvSpPr/>
          <p:nvPr/>
        </p:nvSpPr>
        <p:spPr>
          <a:xfrm rot="16200000" flipV="1">
            <a:off x="5863590" y="1337307"/>
            <a:ext cx="4191000" cy="4191000"/>
          </a:xfrm>
          <a:prstGeom prst="blockArc">
            <a:avLst>
              <a:gd name="adj1" fmla="val 10800000"/>
              <a:gd name="adj2" fmla="val 16192361"/>
              <a:gd name="adj3" fmla="val 15658"/>
            </a:avLst>
          </a:prstGeom>
          <a:solidFill>
            <a:srgbClr val="BF9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2" name="直接连接符 154"/>
          <p:cNvCxnSpPr/>
          <p:nvPr/>
        </p:nvCxnSpPr>
        <p:spPr>
          <a:xfrm>
            <a:off x="4164330" y="3425187"/>
            <a:ext cx="736092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155"/>
          <p:cNvCxnSpPr/>
          <p:nvPr/>
        </p:nvCxnSpPr>
        <p:spPr>
          <a:xfrm>
            <a:off x="7959090" y="312100"/>
            <a:ext cx="0" cy="6237287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椭圆 3"/>
          <p:cNvSpPr/>
          <p:nvPr/>
        </p:nvSpPr>
        <p:spPr>
          <a:xfrm>
            <a:off x="6595110" y="2061207"/>
            <a:ext cx="2727960" cy="2727960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7482840" y="2948937"/>
            <a:ext cx="952500" cy="952500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5361387" y="850588"/>
            <a:ext cx="5215890" cy="5215890"/>
          </a:xfrm>
          <a:prstGeom prst="ellipse">
            <a:avLst/>
          </a:prstGeom>
          <a:noFill/>
          <a:ln w="38100">
            <a:solidFill>
              <a:schemeClr val="bg1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dirty="0"/>
          </a:p>
          <a:p>
            <a:pPr algn="ctr"/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7959090" y="1261193"/>
            <a:ext cx="13023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底层框架构建</a:t>
            </a:r>
            <a:endParaRPr lang="zh-CN" altLang="en-US" sz="1600" dirty="0">
              <a:solidFill>
                <a:schemeClr val="bg1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772156" y="1760996"/>
            <a:ext cx="12144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订单列表</a:t>
            </a:r>
            <a:endParaRPr lang="zh-CN" altLang="en-US" sz="1600" dirty="0">
              <a:solidFill>
                <a:schemeClr val="bg1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9399460" y="2346527"/>
            <a:ext cx="11188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添加商铺</a:t>
            </a:r>
            <a:endParaRPr lang="zh-CN" altLang="en-US" sz="1600" dirty="0">
              <a:solidFill>
                <a:schemeClr val="bg1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8118643" y="2494119"/>
            <a:ext cx="13099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spc="-300" dirty="0" smtClean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梁淑怡</a:t>
            </a:r>
            <a:endParaRPr lang="zh-CN" altLang="en-US" sz="3200" spc="-300" dirty="0">
              <a:solidFill>
                <a:schemeClr val="bg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8078123" y="3659267"/>
            <a:ext cx="13003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spc="-300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梁</a:t>
            </a:r>
            <a:r>
              <a:rPr lang="zh-CN" altLang="en-US" sz="3200" spc="-300" dirty="0" smtClean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燕虹</a:t>
            </a:r>
            <a:endParaRPr lang="zh-CN" altLang="en-US" sz="3200" spc="-300" dirty="0">
              <a:solidFill>
                <a:schemeClr val="bg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6662415" y="3700598"/>
            <a:ext cx="13003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spc="-300" dirty="0" smtClean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易佳莉</a:t>
            </a:r>
            <a:endParaRPr lang="zh-CN" altLang="en-US" sz="3200" spc="-300" dirty="0">
              <a:solidFill>
                <a:schemeClr val="bg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6768149" y="2520548"/>
            <a:ext cx="13003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spc="-300" dirty="0" smtClean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李靖仪</a:t>
            </a:r>
            <a:endParaRPr lang="zh-CN" altLang="en-US" sz="3200" spc="-300" dirty="0">
              <a:solidFill>
                <a:schemeClr val="bg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9568567" y="2856552"/>
            <a:ext cx="11188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面包屑导航</a:t>
            </a:r>
            <a:endParaRPr lang="zh-CN" altLang="en-US" sz="1600" dirty="0">
              <a:solidFill>
                <a:schemeClr val="bg1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9239913" y="4003788"/>
            <a:ext cx="11188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登陆页面</a:t>
            </a:r>
            <a:endParaRPr lang="zh-CN" altLang="en-US" sz="1600" dirty="0">
              <a:solidFill>
                <a:schemeClr val="bg1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8665623" y="4542397"/>
            <a:ext cx="11188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系统首页</a:t>
            </a:r>
            <a:endParaRPr lang="zh-CN" altLang="en-US" sz="1600" dirty="0">
              <a:solidFill>
                <a:schemeClr val="bg1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8068505" y="5067263"/>
            <a:ext cx="14375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商家列表</a:t>
            </a:r>
            <a:endParaRPr lang="zh-CN" altLang="en-US" sz="1600" dirty="0">
              <a:solidFill>
                <a:schemeClr val="bg1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6176089" y="4659537"/>
            <a:ext cx="11188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用户列表</a:t>
            </a:r>
            <a:endParaRPr lang="zh-CN" altLang="en-US" sz="1600" dirty="0">
              <a:solidFill>
                <a:schemeClr val="bg1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5500856" y="3905488"/>
            <a:ext cx="11188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添加商品</a:t>
            </a:r>
            <a:endParaRPr lang="zh-CN" altLang="en-US" sz="1600" dirty="0">
              <a:solidFill>
                <a:schemeClr val="bg1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239437" y="2759221"/>
            <a:ext cx="14915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食品列表</a:t>
            </a:r>
            <a:endParaRPr lang="zh-CN" altLang="en-US" sz="1600" dirty="0">
              <a:solidFill>
                <a:schemeClr val="bg1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5616138" y="2046503"/>
            <a:ext cx="14915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管理员列表</a:t>
            </a:r>
            <a:endParaRPr lang="zh-CN" altLang="en-US" sz="1600" dirty="0">
              <a:solidFill>
                <a:schemeClr val="bg1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6060263" y="1205428"/>
            <a:ext cx="16351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个人信息</a:t>
            </a:r>
            <a:endParaRPr lang="zh-CN" altLang="en-US" sz="1600" dirty="0">
              <a:solidFill>
                <a:schemeClr val="bg1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33" name="空心弧 32"/>
          <p:cNvSpPr/>
          <p:nvPr/>
        </p:nvSpPr>
        <p:spPr>
          <a:xfrm rot="20099141">
            <a:off x="3309387" y="1946716"/>
            <a:ext cx="8774440" cy="2956942"/>
          </a:xfrm>
          <a:prstGeom prst="blockArc">
            <a:avLst>
              <a:gd name="adj1" fmla="val 12745303"/>
              <a:gd name="adj2" fmla="val 12349060"/>
              <a:gd name="adj3" fmla="val 0"/>
            </a:avLst>
          </a:prstGeom>
          <a:ln>
            <a:gradFill>
              <a:gsLst>
                <a:gs pos="0">
                  <a:schemeClr val="bg1">
                    <a:lumMod val="50000"/>
                    <a:alpha val="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4" name="文本框 33"/>
          <p:cNvSpPr txBox="1"/>
          <p:nvPr/>
        </p:nvSpPr>
        <p:spPr>
          <a:xfrm flipH="1">
            <a:off x="1695019" y="680499"/>
            <a:ext cx="2796972" cy="649188"/>
          </a:xfrm>
          <a:prstGeom prst="roundRect">
            <a:avLst>
              <a:gd name="adj" fmla="val 50000"/>
            </a:avLst>
          </a:prstGeom>
          <a:noFill/>
          <a:ln>
            <a:gradFill>
              <a:gsLst>
                <a:gs pos="0">
                  <a:schemeClr val="accent1">
                    <a:alpha val="0"/>
                    <a:lumMod val="0"/>
                  </a:schemeClr>
                </a:gs>
                <a:gs pos="100000">
                  <a:schemeClr val="bg1"/>
                </a:gs>
              </a:gsLst>
              <a:lin ang="0" scaled="0"/>
            </a:gradFill>
          </a:ln>
        </p:spPr>
        <p:txBody>
          <a:bodyPr wrap="none" rtlCol="0">
            <a:spAutoFit/>
          </a:bodyPr>
          <a:lstStyle/>
          <a:p>
            <a:pPr algn="r"/>
            <a:r>
              <a:rPr lang="en-US" altLang="zh-CN" sz="2400" spc="600" dirty="0" smtClean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Four-Angels</a:t>
            </a:r>
            <a:endParaRPr lang="zh-CN" altLang="en-US" sz="2400" spc="600" dirty="0">
              <a:solidFill>
                <a:schemeClr val="bg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28421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0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8" presetClass="emph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Rot by="10800000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8" presetClass="emph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Rot by="10800000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50"/>
                            </p:stCondLst>
                            <p:childTnLst>
                              <p:par>
                                <p:cTn id="16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250"/>
                            </p:stCondLst>
                            <p:childTnLst>
                              <p:par>
                                <p:cTn id="26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8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1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4" presetClass="entr" presetSubtype="1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4" presetClass="entr" presetSubtype="1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4" presetClass="entr" presetSubtype="1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1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1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4" presetClass="entr" presetSubtype="1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8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4" presetClass="entr" presetSubtype="1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1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4" presetClass="entr" presetSubtype="1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4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4" presetClass="entr" presetSubtype="1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7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4" presetClass="entr" presetSubtype="1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0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4" presetClass="entr" presetSubtype="1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3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4" presetClass="entr" presetSubtype="1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6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4" presetClass="entr" presetSubtype="10" fill="hold" grpId="0" nodeType="withEffect">
                                  <p:stCondLst>
                                    <p:cond delay="185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9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4" presetClass="entr" presetSubtype="10" fill="hold" grpId="0" nodeType="withEffect">
                                  <p:stCondLst>
                                    <p:cond delay="195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2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4" presetClass="entr" presetSubtype="1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5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4" presetClass="entr" presetSubtype="10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8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4" presetClass="entr" presetSubtype="10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1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8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1" presetClass="entr" presetSubtype="1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9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15" grpId="0" animBg="1"/>
      <p:bldP spid="16" grpId="0" animBg="1"/>
      <p:bldP spid="17" grpId="0" animBg="1"/>
      <p:bldP spid="18" grpId="0" animBg="1"/>
      <p:bldP spid="4" grpId="0" animBg="1"/>
      <p:bldP spid="5" grpId="0" animBg="1"/>
      <p:bldP spid="6" grpId="0" animBg="1"/>
      <p:bldP spid="6" grpId="1" animBg="1"/>
      <p:bldP spid="7" grpId="0"/>
      <p:bldP spid="8" grpId="0"/>
      <p:bldP spid="9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28" grpId="0"/>
      <p:bldP spid="29" grpId="0"/>
      <p:bldP spid="30" grpId="0"/>
      <p:bldP spid="31" grpId="0"/>
      <p:bldP spid="33" grpId="0" animBg="1"/>
      <p:bldP spid="34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椭圆 57"/>
          <p:cNvSpPr/>
          <p:nvPr/>
        </p:nvSpPr>
        <p:spPr>
          <a:xfrm>
            <a:off x="668594" y="-1998406"/>
            <a:ext cx="10854812" cy="10854812"/>
          </a:xfrm>
          <a:prstGeom prst="ellipse">
            <a:avLst/>
          </a:prstGeom>
          <a:noFill/>
          <a:ln w="9525">
            <a:solidFill>
              <a:schemeClr val="bg1">
                <a:lumMod val="65000"/>
              </a:schemeClr>
            </a:solidFill>
            <a:prstDash val="lgDashDot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椭圆 58"/>
          <p:cNvSpPr/>
          <p:nvPr/>
        </p:nvSpPr>
        <p:spPr>
          <a:xfrm>
            <a:off x="963562" y="-1703438"/>
            <a:ext cx="10264876" cy="10264876"/>
          </a:xfrm>
          <a:prstGeom prst="ellipse">
            <a:avLst/>
          </a:prstGeom>
          <a:noFill/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等腰三角形 34"/>
          <p:cNvSpPr/>
          <p:nvPr/>
        </p:nvSpPr>
        <p:spPr>
          <a:xfrm rot="635186" flipV="1">
            <a:off x="3078964" y="815861"/>
            <a:ext cx="6078002" cy="5239657"/>
          </a:xfrm>
          <a:prstGeom prst="triangle">
            <a:avLst/>
          </a:prstGeom>
          <a:noFill/>
          <a:ln>
            <a:solidFill>
              <a:schemeClr val="bg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等腰三角形 35"/>
          <p:cNvSpPr/>
          <p:nvPr/>
        </p:nvSpPr>
        <p:spPr>
          <a:xfrm rot="277288" flipV="1">
            <a:off x="3078964" y="815861"/>
            <a:ext cx="6078002" cy="5239657"/>
          </a:xfrm>
          <a:prstGeom prst="triangle">
            <a:avLst/>
          </a:prstGeom>
          <a:noFill/>
          <a:ln>
            <a:solidFill>
              <a:schemeClr val="bg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等腰三角形 36"/>
          <p:cNvSpPr/>
          <p:nvPr/>
        </p:nvSpPr>
        <p:spPr>
          <a:xfrm rot="21305581" flipV="1">
            <a:off x="3078964" y="815861"/>
            <a:ext cx="6078002" cy="5239657"/>
          </a:xfrm>
          <a:prstGeom prst="triangle">
            <a:avLst/>
          </a:prstGeom>
          <a:noFill/>
          <a:ln>
            <a:solidFill>
              <a:schemeClr val="bg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等腰三角形 37"/>
          <p:cNvSpPr/>
          <p:nvPr/>
        </p:nvSpPr>
        <p:spPr>
          <a:xfrm rot="20794989" flipV="1">
            <a:off x="3078964" y="815861"/>
            <a:ext cx="6078002" cy="5239657"/>
          </a:xfrm>
          <a:prstGeom prst="triangle">
            <a:avLst/>
          </a:prstGeom>
          <a:noFill/>
          <a:ln>
            <a:solidFill>
              <a:schemeClr val="bg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等腰三角形 38"/>
          <p:cNvSpPr/>
          <p:nvPr/>
        </p:nvSpPr>
        <p:spPr>
          <a:xfrm flipV="1">
            <a:off x="3078964" y="861122"/>
            <a:ext cx="6078002" cy="5239657"/>
          </a:xfrm>
          <a:prstGeom prst="triangl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 useBgFill="1">
        <p:nvSpPr>
          <p:cNvPr id="57" name="矩形 56"/>
          <p:cNvSpPr/>
          <p:nvPr/>
        </p:nvSpPr>
        <p:spPr>
          <a:xfrm>
            <a:off x="1276350" y="2248543"/>
            <a:ext cx="9658350" cy="206509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4" name="组合 53"/>
          <p:cNvGrpSpPr/>
          <p:nvPr/>
        </p:nvGrpSpPr>
        <p:grpSpPr>
          <a:xfrm>
            <a:off x="2045853" y="1857911"/>
            <a:ext cx="8100294" cy="2646878"/>
            <a:chOff x="2045853" y="2105561"/>
            <a:chExt cx="8100294" cy="2646878"/>
          </a:xfrm>
        </p:grpSpPr>
        <p:sp>
          <p:nvSpPr>
            <p:cNvPr id="33" name="文本框 32"/>
            <p:cNvSpPr txBox="1"/>
            <p:nvPr/>
          </p:nvSpPr>
          <p:spPr>
            <a:xfrm>
              <a:off x="2045853" y="2105561"/>
              <a:ext cx="8100294" cy="26468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600" b="1" spc="600" dirty="0">
                  <a:ln>
                    <a:gradFill>
                      <a:gsLst>
                        <a:gs pos="0">
                          <a:schemeClr val="bg1"/>
                        </a:gs>
                        <a:gs pos="66000">
                          <a:schemeClr val="bg1">
                            <a:alpha val="50000"/>
                            <a:lumMod val="42000"/>
                          </a:schemeClr>
                        </a:gs>
                        <a:gs pos="100000">
                          <a:schemeClr val="bg1"/>
                        </a:gs>
                      </a:gsLst>
                      <a:lin ang="5400000" scaled="0"/>
                    </a:gradFill>
                  </a:ln>
                  <a:noFill/>
                  <a:effectLst>
                    <a:glow rad="63500">
                      <a:srgbClr val="00B0F0">
                        <a:alpha val="20000"/>
                      </a:srgbClr>
                    </a:glo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Thanks</a:t>
              </a:r>
              <a:endParaRPr lang="zh-CN" altLang="en-US" sz="16600" b="1" spc="600" dirty="0">
                <a:ln>
                  <a:gradFill>
                    <a:gsLst>
                      <a:gs pos="0">
                        <a:schemeClr val="bg1"/>
                      </a:gs>
                      <a:gs pos="66000">
                        <a:schemeClr val="bg1">
                          <a:alpha val="50000"/>
                          <a:lumMod val="42000"/>
                        </a:schemeClr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</a:ln>
                <a:noFill/>
                <a:effectLst>
                  <a:glow rad="63500">
                    <a:srgbClr val="00B0F0">
                      <a:alpha val="20000"/>
                    </a:srgb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3904341" y="2595882"/>
              <a:ext cx="377371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zh-CN" altLang="en-US" sz="2000" spc="300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</p:grpSp>
      <p:sp>
        <p:nvSpPr>
          <p:cNvPr id="55" name="空心弧 54"/>
          <p:cNvSpPr/>
          <p:nvPr/>
        </p:nvSpPr>
        <p:spPr>
          <a:xfrm>
            <a:off x="2214710" y="5125620"/>
            <a:ext cx="7762797" cy="2027845"/>
          </a:xfrm>
          <a:prstGeom prst="blockArc">
            <a:avLst>
              <a:gd name="adj1" fmla="val 18941961"/>
              <a:gd name="adj2" fmla="val 13122788"/>
              <a:gd name="adj3" fmla="val 0"/>
            </a:avLst>
          </a:prstGeom>
          <a:ln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>
                    <a:alpha val="5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6" name="空心弧 55"/>
          <p:cNvSpPr/>
          <p:nvPr/>
        </p:nvSpPr>
        <p:spPr>
          <a:xfrm>
            <a:off x="3627135" y="5247063"/>
            <a:ext cx="4937729" cy="1048815"/>
          </a:xfrm>
          <a:prstGeom prst="blockArc">
            <a:avLst>
              <a:gd name="adj1" fmla="val 18941961"/>
              <a:gd name="adj2" fmla="val 13122788"/>
              <a:gd name="adj3" fmla="val 0"/>
            </a:avLst>
          </a:prstGeom>
          <a:ln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>
                    <a:alpha val="5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4569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8" presetClass="emph" presetSubtype="0" repeatCount="indefinite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5400000">
                                      <p:cBhvr>
                                        <p:cTn id="14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49" presetClass="entr" presetSubtype="0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9" presetClass="entr" presetSubtype="0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9" presetClass="entr" presetSubtype="0" decel="10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9" presetClass="entr" presetSubtype="0" decel="10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47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47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7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  <p:bldP spid="58" grpId="1" animBg="1"/>
      <p:bldP spid="59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57" grpId="0" animBg="1"/>
      <p:bldP spid="55" grpId="0" animBg="1"/>
      <p:bldP spid="5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-2958192" y="391432"/>
            <a:ext cx="5979885" cy="5993690"/>
            <a:chOff x="-2958192" y="391432"/>
            <a:chExt cx="5979885" cy="5993690"/>
          </a:xfrm>
        </p:grpSpPr>
        <p:sp>
          <p:nvSpPr>
            <p:cNvPr id="9" name="椭圆 8"/>
            <p:cNvSpPr/>
            <p:nvPr/>
          </p:nvSpPr>
          <p:spPr>
            <a:xfrm rot="10800000">
              <a:off x="-2958192" y="391432"/>
              <a:ext cx="5916386" cy="5916386"/>
            </a:xfrm>
            <a:prstGeom prst="ellipse">
              <a:avLst/>
            </a:prstGeom>
            <a:blipFill dpi="0" rotWithShape="1">
              <a:blip r:embed="rId2" cstate="print"/>
              <a:srcRect/>
              <a:tile tx="0" ty="0" sx="30000" sy="30000" flip="none" algn="ctr"/>
            </a:blipFill>
            <a:ln w="44450">
              <a:gradFill>
                <a:gsLst>
                  <a:gs pos="0">
                    <a:schemeClr val="bg2">
                      <a:lumMod val="50000"/>
                      <a:alpha val="50000"/>
                    </a:schemeClr>
                  </a:gs>
                  <a:gs pos="72000">
                    <a:schemeClr val="bg2">
                      <a:lumMod val="50000"/>
                      <a:alpha val="0"/>
                    </a:schemeClr>
                  </a:gs>
                  <a:gs pos="100000">
                    <a:schemeClr val="bg2">
                      <a:lumMod val="50000"/>
                      <a:alpha val="50000"/>
                    </a:schemeClr>
                  </a:gs>
                </a:gsLst>
                <a:lin ang="18000000" scaled="0"/>
              </a:gradFill>
            </a:ln>
            <a:effectLst>
              <a:glow rad="228600">
                <a:schemeClr val="accent3">
                  <a:satMod val="175000"/>
                  <a:alpha val="40000"/>
                </a:schemeClr>
              </a:glow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" name="椭圆 1"/>
            <p:cNvSpPr/>
            <p:nvPr/>
          </p:nvSpPr>
          <p:spPr>
            <a:xfrm rot="10800000">
              <a:off x="-2894693" y="468736"/>
              <a:ext cx="5916386" cy="5916386"/>
            </a:xfrm>
            <a:prstGeom prst="ellipse">
              <a:avLst/>
            </a:prstGeom>
            <a:blipFill dpi="0" rotWithShape="1">
              <a:blip r:embed="rId2" cstate="print"/>
              <a:srcRect/>
              <a:tile tx="0" ty="0" sx="30000" sy="30000" flip="none" algn="ctr"/>
            </a:blipFill>
            <a:ln w="44450">
              <a:gradFill>
                <a:gsLst>
                  <a:gs pos="0">
                    <a:schemeClr val="bg1">
                      <a:alpha val="60000"/>
                    </a:schemeClr>
                  </a:gs>
                  <a:gs pos="72000">
                    <a:schemeClr val="bg2">
                      <a:lumMod val="50000"/>
                      <a:alpha val="0"/>
                    </a:schemeClr>
                  </a:gs>
                  <a:gs pos="100000">
                    <a:schemeClr val="bg2">
                      <a:lumMod val="50000"/>
                      <a:alpha val="50000"/>
                    </a:schemeClr>
                  </a:gs>
                </a:gsLst>
                <a:lin ang="18000000" scaled="0"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63500" y="3264628"/>
            <a:ext cx="27142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>
                <a:solidFill>
                  <a:srgbClr val="FFFF00"/>
                </a:solidFill>
                <a:latin typeface="Arial Black" panose="020B0A04020102020204" pitchFamily="34" charset="0"/>
              </a:rPr>
              <a:t>CONTENTS</a:t>
            </a:r>
            <a:endParaRPr lang="zh-CN" altLang="en-US" sz="3200" dirty="0">
              <a:solidFill>
                <a:srgbClr val="FFFF00"/>
              </a:solidFill>
              <a:latin typeface="Arial Black" panose="020B0A04020102020204" pitchFamily="34" charset="0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3068995" y="424739"/>
            <a:ext cx="2927712" cy="923330"/>
            <a:chOff x="3068995" y="424739"/>
            <a:chExt cx="2927712" cy="923330"/>
          </a:xfrm>
        </p:grpSpPr>
        <p:sp>
          <p:nvSpPr>
            <p:cNvPr id="103" name="文本框 102"/>
            <p:cNvSpPr txBox="1"/>
            <p:nvPr/>
          </p:nvSpPr>
          <p:spPr>
            <a:xfrm>
              <a:off x="3068995" y="424739"/>
              <a:ext cx="117043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5400" spc="-300" dirty="0">
                  <a:ln>
                    <a:solidFill>
                      <a:schemeClr val="bg1"/>
                    </a:solidFill>
                  </a:ln>
                  <a:noFill/>
                  <a:latin typeface="Adobe Gothic Std B" panose="020B0800000000000000" pitchFamily="34" charset="-128"/>
                  <a:ea typeface="Adobe Gothic Std B" panose="020B0800000000000000" pitchFamily="34" charset="-128"/>
                </a:rPr>
                <a:t>01</a:t>
              </a:r>
              <a:endParaRPr lang="zh-CN" altLang="en-US" sz="5400" spc="-300" dirty="0">
                <a:ln>
                  <a:solidFill>
                    <a:schemeClr val="bg1"/>
                  </a:solidFill>
                </a:ln>
                <a:noFill/>
                <a:latin typeface="Adobe Gothic Std B" panose="020B0800000000000000" pitchFamily="34" charset="-128"/>
              </a:endParaRPr>
            </a:p>
          </p:txBody>
        </p:sp>
        <p:grpSp>
          <p:nvGrpSpPr>
            <p:cNvPr id="76" name="组合 75"/>
            <p:cNvGrpSpPr/>
            <p:nvPr/>
          </p:nvGrpSpPr>
          <p:grpSpPr>
            <a:xfrm>
              <a:off x="3612257" y="572787"/>
              <a:ext cx="2384450" cy="549550"/>
              <a:chOff x="4228006" y="1608674"/>
              <a:chExt cx="2384450" cy="549550"/>
            </a:xfrm>
          </p:grpSpPr>
          <p:sp>
            <p:nvSpPr>
              <p:cNvPr id="6" name="文本框 5"/>
              <p:cNvSpPr txBox="1"/>
              <p:nvPr/>
            </p:nvSpPr>
            <p:spPr>
              <a:xfrm>
                <a:off x="4683723" y="1608674"/>
                <a:ext cx="192873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zh-CN" altLang="en-US" sz="2800" spc="600" dirty="0" smtClean="0">
                    <a:solidFill>
                      <a:schemeClr val="bg1"/>
                    </a:solidFill>
                    <a:latin typeface="华文新魏" panose="02010800040101010101" pitchFamily="2" charset="-122"/>
                    <a:ea typeface="华文新魏" panose="02010800040101010101" pitchFamily="2" charset="-122"/>
                  </a:rPr>
                  <a:t>系统登录</a:t>
                </a:r>
                <a:endParaRPr lang="zh-CN" altLang="en-US" sz="2800" spc="600" dirty="0">
                  <a:solidFill>
                    <a:schemeClr val="bg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endParaRPr>
              </a:p>
            </p:txBody>
          </p:sp>
          <p:grpSp>
            <p:nvGrpSpPr>
              <p:cNvPr id="17" name="组合 16"/>
              <p:cNvGrpSpPr/>
              <p:nvPr/>
            </p:nvGrpSpPr>
            <p:grpSpPr>
              <a:xfrm>
                <a:off x="4228006" y="2086224"/>
                <a:ext cx="2384450" cy="72000"/>
                <a:chOff x="4340550" y="2044020"/>
                <a:chExt cx="2384450" cy="72000"/>
              </a:xfrm>
            </p:grpSpPr>
            <p:sp>
              <p:nvSpPr>
                <p:cNvPr id="7" name="圆角矩形 6"/>
                <p:cNvSpPr/>
                <p:nvPr/>
              </p:nvSpPr>
              <p:spPr>
                <a:xfrm>
                  <a:off x="4340550" y="2044020"/>
                  <a:ext cx="2340000" cy="72000"/>
                </a:xfrm>
                <a:prstGeom prst="roundRect">
                  <a:avLst>
                    <a:gd name="adj" fmla="val 50000"/>
                  </a:avLst>
                </a:prstGeom>
                <a:noFill/>
                <a:ln w="3175">
                  <a:gradFill>
                    <a:gsLst>
                      <a:gs pos="0">
                        <a:schemeClr val="accent1">
                          <a:lumMod val="0"/>
                          <a:lumOff val="100000"/>
                          <a:alpha val="0"/>
                        </a:schemeClr>
                      </a:gs>
                      <a:gs pos="100000">
                        <a:schemeClr val="bg1">
                          <a:alpha val="75000"/>
                        </a:schemeClr>
                      </a:gs>
                    </a:gsLst>
                    <a:lin ang="0" scaled="0"/>
                  </a:gra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000"/>
                </a:p>
              </p:txBody>
            </p:sp>
            <p:cxnSp>
              <p:nvCxnSpPr>
                <p:cNvPr id="16" name="直接连接符 15"/>
                <p:cNvCxnSpPr/>
                <p:nvPr/>
              </p:nvCxnSpPr>
              <p:spPr>
                <a:xfrm>
                  <a:off x="4451350" y="2080020"/>
                  <a:ext cx="2273650" cy="0"/>
                </a:xfrm>
                <a:prstGeom prst="line">
                  <a:avLst/>
                </a:prstGeom>
                <a:ln w="177800">
                  <a:gradFill>
                    <a:gsLst>
                      <a:gs pos="0">
                        <a:schemeClr val="accent1">
                          <a:alpha val="0"/>
                          <a:lumMod val="0"/>
                          <a:lumOff val="100000"/>
                        </a:schemeClr>
                      </a:gs>
                      <a:gs pos="100000">
                        <a:schemeClr val="bg1">
                          <a:alpha val="50000"/>
                        </a:schemeClr>
                      </a:gs>
                    </a:gsLst>
                    <a:lin ang="0" scaled="0"/>
                  </a:gradFill>
                  <a:round/>
                </a:ln>
                <a:effectLst>
                  <a:softEdge rad="38100"/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18" name="组合 17"/>
          <p:cNvGrpSpPr/>
          <p:nvPr/>
        </p:nvGrpSpPr>
        <p:grpSpPr>
          <a:xfrm>
            <a:off x="3845350" y="1624477"/>
            <a:ext cx="3046287" cy="923330"/>
            <a:chOff x="3807670" y="1458137"/>
            <a:chExt cx="3046287" cy="923330"/>
          </a:xfrm>
        </p:grpSpPr>
        <p:sp>
          <p:nvSpPr>
            <p:cNvPr id="104" name="文本框 103"/>
            <p:cNvSpPr txBox="1"/>
            <p:nvPr/>
          </p:nvSpPr>
          <p:spPr>
            <a:xfrm>
              <a:off x="3807670" y="1458137"/>
              <a:ext cx="117043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5400" spc="-300" dirty="0">
                  <a:ln>
                    <a:solidFill>
                      <a:schemeClr val="bg1"/>
                    </a:solidFill>
                  </a:ln>
                  <a:noFill/>
                  <a:latin typeface="Adobe Gothic Std B" panose="020B0800000000000000" pitchFamily="34" charset="-128"/>
                  <a:ea typeface="Adobe Gothic Std B" panose="020B0800000000000000" pitchFamily="34" charset="-128"/>
                </a:rPr>
                <a:t>02</a:t>
              </a:r>
              <a:endParaRPr lang="zh-CN" altLang="en-US" sz="5400" spc="-300" dirty="0">
                <a:ln>
                  <a:solidFill>
                    <a:schemeClr val="bg1"/>
                  </a:solidFill>
                </a:ln>
                <a:noFill/>
                <a:latin typeface="Adobe Gothic Std B" panose="020B0800000000000000" pitchFamily="34" charset="-128"/>
              </a:endParaRPr>
            </a:p>
          </p:txBody>
        </p:sp>
        <p:grpSp>
          <p:nvGrpSpPr>
            <p:cNvPr id="77" name="组合 76"/>
            <p:cNvGrpSpPr/>
            <p:nvPr/>
          </p:nvGrpSpPr>
          <p:grpSpPr>
            <a:xfrm>
              <a:off x="4469507" y="1615705"/>
              <a:ext cx="2384450" cy="531551"/>
              <a:chOff x="5841041" y="2273770"/>
              <a:chExt cx="2384450" cy="531551"/>
            </a:xfrm>
          </p:grpSpPr>
          <p:sp>
            <p:nvSpPr>
              <p:cNvPr id="11" name="文本框 10"/>
              <p:cNvSpPr txBox="1"/>
              <p:nvPr/>
            </p:nvSpPr>
            <p:spPr>
              <a:xfrm>
                <a:off x="6131648" y="2273770"/>
                <a:ext cx="209384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zh-CN" altLang="en-US" sz="2800" spc="600" dirty="0" smtClean="0">
                    <a:solidFill>
                      <a:schemeClr val="bg1"/>
                    </a:solidFill>
                    <a:latin typeface="华文新魏" panose="02010800040101010101" pitchFamily="2" charset="-122"/>
                    <a:ea typeface="华文新魏" panose="02010800040101010101" pitchFamily="2" charset="-122"/>
                  </a:rPr>
                  <a:t>系统首页 </a:t>
                </a:r>
                <a:endParaRPr lang="zh-CN" altLang="en-US" sz="2800" spc="600" dirty="0">
                  <a:solidFill>
                    <a:schemeClr val="bg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endParaRPr>
              </a:p>
            </p:txBody>
          </p:sp>
          <p:grpSp>
            <p:nvGrpSpPr>
              <p:cNvPr id="26" name="组合 25"/>
              <p:cNvGrpSpPr/>
              <p:nvPr/>
            </p:nvGrpSpPr>
            <p:grpSpPr>
              <a:xfrm>
                <a:off x="5841041" y="2733321"/>
                <a:ext cx="2384450" cy="72000"/>
                <a:chOff x="4340550" y="2044020"/>
                <a:chExt cx="2384450" cy="72000"/>
              </a:xfrm>
            </p:grpSpPr>
            <p:sp>
              <p:nvSpPr>
                <p:cNvPr id="27" name="圆角矩形 26"/>
                <p:cNvSpPr/>
                <p:nvPr/>
              </p:nvSpPr>
              <p:spPr>
                <a:xfrm>
                  <a:off x="4340550" y="2044020"/>
                  <a:ext cx="2340000" cy="72000"/>
                </a:xfrm>
                <a:prstGeom prst="roundRect">
                  <a:avLst>
                    <a:gd name="adj" fmla="val 50000"/>
                  </a:avLst>
                </a:prstGeom>
                <a:noFill/>
                <a:ln w="3175">
                  <a:gradFill>
                    <a:gsLst>
                      <a:gs pos="0">
                        <a:schemeClr val="accent1">
                          <a:lumMod val="0"/>
                          <a:lumOff val="100000"/>
                          <a:alpha val="0"/>
                        </a:schemeClr>
                      </a:gs>
                      <a:gs pos="100000">
                        <a:schemeClr val="bg1">
                          <a:alpha val="75000"/>
                        </a:schemeClr>
                      </a:gs>
                    </a:gsLst>
                    <a:lin ang="0" scaled="0"/>
                  </a:gra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000"/>
                </a:p>
              </p:txBody>
            </p:sp>
            <p:cxnSp>
              <p:nvCxnSpPr>
                <p:cNvPr id="28" name="直接连接符 27"/>
                <p:cNvCxnSpPr/>
                <p:nvPr/>
              </p:nvCxnSpPr>
              <p:spPr>
                <a:xfrm>
                  <a:off x="4451350" y="2080020"/>
                  <a:ext cx="2273650" cy="0"/>
                </a:xfrm>
                <a:prstGeom prst="line">
                  <a:avLst/>
                </a:prstGeom>
                <a:ln w="177800">
                  <a:gradFill>
                    <a:gsLst>
                      <a:gs pos="0">
                        <a:schemeClr val="accent1">
                          <a:alpha val="0"/>
                          <a:lumMod val="0"/>
                          <a:lumOff val="100000"/>
                        </a:schemeClr>
                      </a:gs>
                      <a:gs pos="100000">
                        <a:schemeClr val="bg1">
                          <a:alpha val="50000"/>
                        </a:schemeClr>
                      </a:gs>
                    </a:gsLst>
                    <a:lin ang="0" scaled="0"/>
                  </a:gradFill>
                  <a:round/>
                </a:ln>
                <a:effectLst>
                  <a:softEdge rad="38100"/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19" name="组合 18"/>
          <p:cNvGrpSpPr/>
          <p:nvPr/>
        </p:nvGrpSpPr>
        <p:grpSpPr>
          <a:xfrm>
            <a:off x="4588082" y="2851283"/>
            <a:ext cx="3164862" cy="923330"/>
            <a:chOff x="4546345" y="2491535"/>
            <a:chExt cx="3164862" cy="923330"/>
          </a:xfrm>
        </p:grpSpPr>
        <p:sp>
          <p:nvSpPr>
            <p:cNvPr id="105" name="文本框 104"/>
            <p:cNvSpPr txBox="1"/>
            <p:nvPr/>
          </p:nvSpPr>
          <p:spPr>
            <a:xfrm>
              <a:off x="4546345" y="2491535"/>
              <a:ext cx="117043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5400" spc="-300" dirty="0">
                  <a:ln>
                    <a:solidFill>
                      <a:schemeClr val="bg1"/>
                    </a:solidFill>
                  </a:ln>
                  <a:noFill/>
                  <a:latin typeface="Adobe Gothic Std B" panose="020B0800000000000000" pitchFamily="34" charset="-128"/>
                  <a:ea typeface="Adobe Gothic Std B" panose="020B0800000000000000" pitchFamily="34" charset="-128"/>
                </a:rPr>
                <a:t>03</a:t>
              </a:r>
              <a:endParaRPr lang="zh-CN" altLang="en-US" sz="5400" spc="-300" dirty="0">
                <a:ln>
                  <a:solidFill>
                    <a:schemeClr val="bg1"/>
                  </a:solidFill>
                </a:ln>
                <a:noFill/>
                <a:latin typeface="Adobe Gothic Std B" panose="020B0800000000000000" pitchFamily="34" charset="-128"/>
              </a:endParaRPr>
            </a:p>
          </p:txBody>
        </p:sp>
        <p:grpSp>
          <p:nvGrpSpPr>
            <p:cNvPr id="3" name="组合 2"/>
            <p:cNvGrpSpPr/>
            <p:nvPr/>
          </p:nvGrpSpPr>
          <p:grpSpPr>
            <a:xfrm>
              <a:off x="5326757" y="2640624"/>
              <a:ext cx="2384450" cy="539743"/>
              <a:chOff x="6093640" y="3031613"/>
              <a:chExt cx="2384450" cy="539743"/>
            </a:xfrm>
          </p:grpSpPr>
          <p:sp>
            <p:nvSpPr>
              <p:cNvPr id="12" name="文本框 11"/>
              <p:cNvSpPr txBox="1"/>
              <p:nvPr/>
            </p:nvSpPr>
            <p:spPr>
              <a:xfrm>
                <a:off x="6549357" y="3031613"/>
                <a:ext cx="192873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zh-CN" altLang="en-US" sz="2800" spc="600" dirty="0" smtClean="0">
                    <a:solidFill>
                      <a:schemeClr val="bg1"/>
                    </a:solidFill>
                    <a:latin typeface="华文新魏" panose="02010800040101010101" pitchFamily="2" charset="-122"/>
                    <a:ea typeface="华文新魏" panose="02010800040101010101" pitchFamily="2" charset="-122"/>
                  </a:rPr>
                  <a:t>数据管理</a:t>
                </a:r>
                <a:endParaRPr lang="zh-CN" altLang="en-US" sz="2800" spc="600" dirty="0">
                  <a:solidFill>
                    <a:schemeClr val="bg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endParaRPr>
              </a:p>
            </p:txBody>
          </p:sp>
          <p:grpSp>
            <p:nvGrpSpPr>
              <p:cNvPr id="36" name="组合 35"/>
              <p:cNvGrpSpPr/>
              <p:nvPr/>
            </p:nvGrpSpPr>
            <p:grpSpPr>
              <a:xfrm>
                <a:off x="6093640" y="3499356"/>
                <a:ext cx="2384450" cy="72000"/>
                <a:chOff x="4340550" y="2044020"/>
                <a:chExt cx="2384450" cy="72000"/>
              </a:xfrm>
            </p:grpSpPr>
            <p:sp>
              <p:nvSpPr>
                <p:cNvPr id="37" name="圆角矩形 36"/>
                <p:cNvSpPr/>
                <p:nvPr/>
              </p:nvSpPr>
              <p:spPr>
                <a:xfrm>
                  <a:off x="4340550" y="2044020"/>
                  <a:ext cx="2340000" cy="72000"/>
                </a:xfrm>
                <a:prstGeom prst="roundRect">
                  <a:avLst>
                    <a:gd name="adj" fmla="val 50000"/>
                  </a:avLst>
                </a:prstGeom>
                <a:noFill/>
                <a:ln w="3175">
                  <a:gradFill>
                    <a:gsLst>
                      <a:gs pos="0">
                        <a:schemeClr val="accent1">
                          <a:lumMod val="0"/>
                          <a:lumOff val="100000"/>
                          <a:alpha val="0"/>
                        </a:schemeClr>
                      </a:gs>
                      <a:gs pos="100000">
                        <a:schemeClr val="bg1">
                          <a:alpha val="75000"/>
                        </a:schemeClr>
                      </a:gs>
                    </a:gsLst>
                    <a:lin ang="0" scaled="0"/>
                  </a:gra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000"/>
                </a:p>
              </p:txBody>
            </p:sp>
            <p:cxnSp>
              <p:nvCxnSpPr>
                <p:cNvPr id="38" name="直接连接符 37"/>
                <p:cNvCxnSpPr/>
                <p:nvPr/>
              </p:nvCxnSpPr>
              <p:spPr>
                <a:xfrm>
                  <a:off x="4451350" y="2080020"/>
                  <a:ext cx="2273650" cy="0"/>
                </a:xfrm>
                <a:prstGeom prst="line">
                  <a:avLst/>
                </a:prstGeom>
                <a:ln w="177800">
                  <a:gradFill>
                    <a:gsLst>
                      <a:gs pos="0">
                        <a:schemeClr val="accent1">
                          <a:alpha val="0"/>
                          <a:lumMod val="0"/>
                          <a:lumOff val="100000"/>
                        </a:schemeClr>
                      </a:gs>
                      <a:gs pos="100000">
                        <a:schemeClr val="bg1">
                          <a:alpha val="50000"/>
                        </a:schemeClr>
                      </a:gs>
                    </a:gsLst>
                    <a:lin ang="0" scaled="0"/>
                  </a:gradFill>
                  <a:round/>
                </a:ln>
                <a:effectLst>
                  <a:softEdge rad="38100"/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20" name="组合 19"/>
          <p:cNvGrpSpPr/>
          <p:nvPr/>
        </p:nvGrpSpPr>
        <p:grpSpPr>
          <a:xfrm>
            <a:off x="3807670" y="4210781"/>
            <a:ext cx="3164862" cy="923330"/>
            <a:chOff x="4546345" y="3524933"/>
            <a:chExt cx="3164862" cy="923330"/>
          </a:xfrm>
        </p:grpSpPr>
        <p:sp>
          <p:nvSpPr>
            <p:cNvPr id="106" name="文本框 105"/>
            <p:cNvSpPr txBox="1"/>
            <p:nvPr/>
          </p:nvSpPr>
          <p:spPr>
            <a:xfrm>
              <a:off x="4546345" y="3524933"/>
              <a:ext cx="117043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5400" spc="-300" dirty="0">
                  <a:ln>
                    <a:solidFill>
                      <a:schemeClr val="bg1"/>
                    </a:solidFill>
                  </a:ln>
                  <a:noFill/>
                  <a:latin typeface="Adobe Gothic Std B" panose="020B0800000000000000" pitchFamily="34" charset="-128"/>
                  <a:ea typeface="Adobe Gothic Std B" panose="020B0800000000000000" pitchFamily="34" charset="-128"/>
                </a:rPr>
                <a:t>04</a:t>
              </a:r>
              <a:endParaRPr lang="zh-CN" altLang="en-US" sz="5400" spc="-300" dirty="0">
                <a:ln>
                  <a:solidFill>
                    <a:schemeClr val="bg1"/>
                  </a:solidFill>
                </a:ln>
                <a:noFill/>
                <a:latin typeface="Adobe Gothic Std B" panose="020B0800000000000000" pitchFamily="34" charset="-128"/>
              </a:endParaRPr>
            </a:p>
          </p:txBody>
        </p:sp>
        <p:grpSp>
          <p:nvGrpSpPr>
            <p:cNvPr id="79" name="组合 78"/>
            <p:cNvGrpSpPr/>
            <p:nvPr/>
          </p:nvGrpSpPr>
          <p:grpSpPr>
            <a:xfrm>
              <a:off x="5326757" y="3673735"/>
              <a:ext cx="2384450" cy="536446"/>
              <a:chOff x="6626433" y="3925993"/>
              <a:chExt cx="2384450" cy="536446"/>
            </a:xfrm>
          </p:grpSpPr>
          <p:sp>
            <p:nvSpPr>
              <p:cNvPr id="13" name="文本框 12"/>
              <p:cNvSpPr txBox="1"/>
              <p:nvPr/>
            </p:nvSpPr>
            <p:spPr>
              <a:xfrm>
                <a:off x="7082150" y="3925993"/>
                <a:ext cx="192873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zh-CN" altLang="en-US" sz="2800" spc="600" dirty="0" smtClean="0">
                    <a:solidFill>
                      <a:schemeClr val="bg1"/>
                    </a:solidFill>
                    <a:latin typeface="华文新魏" panose="02010800040101010101" pitchFamily="2" charset="-122"/>
                    <a:ea typeface="华文新魏" panose="02010800040101010101" pitchFamily="2" charset="-122"/>
                  </a:rPr>
                  <a:t>添加数据</a:t>
                </a:r>
                <a:endParaRPr lang="zh-CN" altLang="en-US" sz="2800" spc="600" dirty="0">
                  <a:solidFill>
                    <a:schemeClr val="bg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endParaRPr>
              </a:p>
            </p:txBody>
          </p:sp>
          <p:grpSp>
            <p:nvGrpSpPr>
              <p:cNvPr id="46" name="组合 45"/>
              <p:cNvGrpSpPr/>
              <p:nvPr/>
            </p:nvGrpSpPr>
            <p:grpSpPr>
              <a:xfrm>
                <a:off x="6626433" y="4390439"/>
                <a:ext cx="2384450" cy="72000"/>
                <a:chOff x="4340550" y="2044020"/>
                <a:chExt cx="2384450" cy="72000"/>
              </a:xfrm>
            </p:grpSpPr>
            <p:sp>
              <p:nvSpPr>
                <p:cNvPr id="47" name="圆角矩形 46"/>
                <p:cNvSpPr/>
                <p:nvPr/>
              </p:nvSpPr>
              <p:spPr>
                <a:xfrm>
                  <a:off x="4340550" y="2044020"/>
                  <a:ext cx="2340000" cy="72000"/>
                </a:xfrm>
                <a:prstGeom prst="roundRect">
                  <a:avLst>
                    <a:gd name="adj" fmla="val 50000"/>
                  </a:avLst>
                </a:prstGeom>
                <a:noFill/>
                <a:ln w="3175">
                  <a:gradFill>
                    <a:gsLst>
                      <a:gs pos="0">
                        <a:schemeClr val="accent1">
                          <a:lumMod val="0"/>
                          <a:lumOff val="100000"/>
                          <a:alpha val="0"/>
                        </a:schemeClr>
                      </a:gs>
                      <a:gs pos="100000">
                        <a:schemeClr val="bg1">
                          <a:alpha val="75000"/>
                        </a:schemeClr>
                      </a:gs>
                    </a:gsLst>
                    <a:lin ang="0" scaled="0"/>
                  </a:gra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000"/>
                </a:p>
              </p:txBody>
            </p:sp>
            <p:cxnSp>
              <p:nvCxnSpPr>
                <p:cNvPr id="48" name="直接连接符 47"/>
                <p:cNvCxnSpPr/>
                <p:nvPr/>
              </p:nvCxnSpPr>
              <p:spPr>
                <a:xfrm>
                  <a:off x="4451350" y="2080020"/>
                  <a:ext cx="2273650" cy="0"/>
                </a:xfrm>
                <a:prstGeom prst="line">
                  <a:avLst/>
                </a:prstGeom>
                <a:ln w="177800">
                  <a:gradFill>
                    <a:gsLst>
                      <a:gs pos="0">
                        <a:schemeClr val="accent1">
                          <a:alpha val="0"/>
                          <a:lumMod val="0"/>
                          <a:lumOff val="100000"/>
                        </a:schemeClr>
                      </a:gs>
                      <a:gs pos="100000">
                        <a:schemeClr val="bg1">
                          <a:alpha val="50000"/>
                        </a:schemeClr>
                      </a:gs>
                    </a:gsLst>
                    <a:lin ang="0" scaled="0"/>
                  </a:gradFill>
                  <a:round/>
                </a:ln>
                <a:effectLst>
                  <a:softEdge rad="38100"/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21" name="组合 20"/>
          <p:cNvGrpSpPr/>
          <p:nvPr/>
        </p:nvGrpSpPr>
        <p:grpSpPr>
          <a:xfrm>
            <a:off x="2958195" y="5529706"/>
            <a:ext cx="3154239" cy="923330"/>
            <a:chOff x="3699718" y="4558331"/>
            <a:chExt cx="3154239" cy="923330"/>
          </a:xfrm>
        </p:grpSpPr>
        <p:sp>
          <p:nvSpPr>
            <p:cNvPr id="107" name="文本框 106"/>
            <p:cNvSpPr txBox="1"/>
            <p:nvPr/>
          </p:nvSpPr>
          <p:spPr>
            <a:xfrm>
              <a:off x="3699718" y="4558331"/>
              <a:ext cx="117043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5400" spc="-300" dirty="0">
                  <a:ln>
                    <a:solidFill>
                      <a:schemeClr val="bg1"/>
                    </a:solidFill>
                  </a:ln>
                  <a:noFill/>
                  <a:latin typeface="Adobe Gothic Std B" panose="020B0800000000000000" pitchFamily="34" charset="-128"/>
                  <a:ea typeface="Adobe Gothic Std B" panose="020B0800000000000000" pitchFamily="34" charset="-128"/>
                </a:rPr>
                <a:t>05</a:t>
              </a:r>
              <a:endParaRPr lang="zh-CN" altLang="en-US" sz="5400" spc="-300" dirty="0">
                <a:ln>
                  <a:solidFill>
                    <a:schemeClr val="bg1"/>
                  </a:solidFill>
                </a:ln>
                <a:noFill/>
                <a:latin typeface="Adobe Gothic Std B" panose="020B0800000000000000" pitchFamily="34" charset="-128"/>
              </a:endParaRPr>
            </a:p>
          </p:txBody>
        </p:sp>
        <p:grpSp>
          <p:nvGrpSpPr>
            <p:cNvPr id="80" name="组合 79"/>
            <p:cNvGrpSpPr/>
            <p:nvPr/>
          </p:nvGrpSpPr>
          <p:grpSpPr>
            <a:xfrm>
              <a:off x="4469507" y="4703549"/>
              <a:ext cx="2384450" cy="554955"/>
              <a:chOff x="5734352" y="4733195"/>
              <a:chExt cx="2384450" cy="554955"/>
            </a:xfrm>
          </p:grpSpPr>
          <p:sp>
            <p:nvSpPr>
              <p:cNvPr id="14" name="文本框 13"/>
              <p:cNvSpPr txBox="1"/>
              <p:nvPr/>
            </p:nvSpPr>
            <p:spPr>
              <a:xfrm>
                <a:off x="6190069" y="4733195"/>
                <a:ext cx="192873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zh-CN" altLang="en-US" sz="2800" spc="600" dirty="0" smtClean="0">
                    <a:solidFill>
                      <a:schemeClr val="bg1"/>
                    </a:solidFill>
                    <a:latin typeface="华文新魏" panose="02010800040101010101" pitchFamily="2" charset="-122"/>
                    <a:ea typeface="华文新魏" panose="02010800040101010101" pitchFamily="2" charset="-122"/>
                  </a:rPr>
                  <a:t>个人信息</a:t>
                </a:r>
                <a:endParaRPr lang="zh-CN" altLang="en-US" sz="2800" spc="600" dirty="0">
                  <a:solidFill>
                    <a:schemeClr val="bg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endParaRPr>
              </a:p>
            </p:txBody>
          </p:sp>
          <p:grpSp>
            <p:nvGrpSpPr>
              <p:cNvPr id="56" name="组合 55"/>
              <p:cNvGrpSpPr/>
              <p:nvPr/>
            </p:nvGrpSpPr>
            <p:grpSpPr>
              <a:xfrm>
                <a:off x="5734352" y="5216150"/>
                <a:ext cx="2384450" cy="72000"/>
                <a:chOff x="4340550" y="2044020"/>
                <a:chExt cx="2384450" cy="72000"/>
              </a:xfrm>
            </p:grpSpPr>
            <p:sp>
              <p:nvSpPr>
                <p:cNvPr id="57" name="圆角矩形 56"/>
                <p:cNvSpPr/>
                <p:nvPr/>
              </p:nvSpPr>
              <p:spPr>
                <a:xfrm>
                  <a:off x="4340550" y="2044020"/>
                  <a:ext cx="2340000" cy="72000"/>
                </a:xfrm>
                <a:prstGeom prst="roundRect">
                  <a:avLst>
                    <a:gd name="adj" fmla="val 50000"/>
                  </a:avLst>
                </a:prstGeom>
                <a:noFill/>
                <a:ln w="3175">
                  <a:gradFill>
                    <a:gsLst>
                      <a:gs pos="0">
                        <a:schemeClr val="accent1">
                          <a:lumMod val="0"/>
                          <a:lumOff val="100000"/>
                          <a:alpha val="0"/>
                        </a:schemeClr>
                      </a:gs>
                      <a:gs pos="100000">
                        <a:schemeClr val="bg1">
                          <a:alpha val="75000"/>
                        </a:schemeClr>
                      </a:gs>
                    </a:gsLst>
                    <a:lin ang="0" scaled="0"/>
                  </a:gra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000"/>
                </a:p>
              </p:txBody>
            </p:sp>
            <p:cxnSp>
              <p:nvCxnSpPr>
                <p:cNvPr id="58" name="直接连接符 57"/>
                <p:cNvCxnSpPr/>
                <p:nvPr/>
              </p:nvCxnSpPr>
              <p:spPr>
                <a:xfrm>
                  <a:off x="4451350" y="2080020"/>
                  <a:ext cx="2273650" cy="0"/>
                </a:xfrm>
                <a:prstGeom prst="line">
                  <a:avLst/>
                </a:prstGeom>
                <a:ln w="177800">
                  <a:gradFill>
                    <a:gsLst>
                      <a:gs pos="0">
                        <a:schemeClr val="accent1">
                          <a:alpha val="0"/>
                          <a:lumMod val="0"/>
                          <a:lumOff val="100000"/>
                        </a:schemeClr>
                      </a:gs>
                      <a:gs pos="100000">
                        <a:schemeClr val="bg1">
                          <a:alpha val="50000"/>
                        </a:schemeClr>
                      </a:gs>
                    </a:gsLst>
                    <a:lin ang="0" scaled="0"/>
                  </a:gradFill>
                  <a:round/>
                </a:ln>
                <a:effectLst>
                  <a:softEdge rad="38100"/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82" name="组合 81"/>
          <p:cNvGrpSpPr/>
          <p:nvPr/>
        </p:nvGrpSpPr>
        <p:grpSpPr>
          <a:xfrm>
            <a:off x="10714127" y="911130"/>
            <a:ext cx="672740" cy="378000"/>
            <a:chOff x="3610961" y="1925498"/>
            <a:chExt cx="672740" cy="378000"/>
          </a:xfrm>
        </p:grpSpPr>
        <p:sp>
          <p:nvSpPr>
            <p:cNvPr id="83" name="椭圆 82"/>
            <p:cNvSpPr/>
            <p:nvPr/>
          </p:nvSpPr>
          <p:spPr>
            <a:xfrm>
              <a:off x="3743772" y="1930260"/>
              <a:ext cx="360000" cy="3600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80000">
                    <a:schemeClr val="bg1">
                      <a:alpha val="0"/>
                    </a:schemeClr>
                  </a:gs>
                </a:gsLst>
                <a:lin ang="6600000" scaled="0"/>
              </a:gradFill>
            </a:ln>
            <a:effectLst>
              <a:glow rad="50800">
                <a:schemeClr val="bg2">
                  <a:lumMod val="25000"/>
                  <a:alpha val="35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84" name="组合 83"/>
            <p:cNvGrpSpPr/>
            <p:nvPr/>
          </p:nvGrpSpPr>
          <p:grpSpPr>
            <a:xfrm>
              <a:off x="3730534" y="1925498"/>
              <a:ext cx="378000" cy="378000"/>
              <a:chOff x="4273339" y="2057162"/>
              <a:chExt cx="371520" cy="371520"/>
            </a:xfrm>
          </p:grpSpPr>
          <p:sp>
            <p:nvSpPr>
              <p:cNvPr id="87" name="椭圆 86"/>
              <p:cNvSpPr/>
              <p:nvPr/>
            </p:nvSpPr>
            <p:spPr>
              <a:xfrm>
                <a:off x="4273339" y="2057162"/>
                <a:ext cx="371520" cy="371520"/>
              </a:xfrm>
              <a:prstGeom prst="ellipse">
                <a:avLst/>
              </a:prstGeom>
              <a:blipFill>
                <a:blip r:embed="rId3" cstate="print"/>
                <a:tile tx="0" ty="0" sx="100000" sy="100000" flip="none" algn="tl"/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8" name="椭圆 87"/>
              <p:cNvSpPr/>
              <p:nvPr/>
            </p:nvSpPr>
            <p:spPr>
              <a:xfrm>
                <a:off x="4273339" y="2057162"/>
                <a:ext cx="371520" cy="371520"/>
              </a:xfrm>
              <a:prstGeom prst="ellipse">
                <a:avLst/>
              </a:prstGeom>
              <a:gradFill>
                <a:gsLst>
                  <a:gs pos="0">
                    <a:schemeClr val="tx1"/>
                  </a:gs>
                  <a:gs pos="100000">
                    <a:schemeClr val="tx1">
                      <a:alpha val="55000"/>
                    </a:schemeClr>
                  </a:gs>
                </a:gsLst>
                <a:lin ang="66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85" name="空心弧 84"/>
            <p:cNvSpPr/>
            <p:nvPr/>
          </p:nvSpPr>
          <p:spPr>
            <a:xfrm rot="20850466">
              <a:off x="3610961" y="2065449"/>
              <a:ext cx="672740" cy="153874"/>
            </a:xfrm>
            <a:prstGeom prst="blockArc">
              <a:avLst>
                <a:gd name="adj1" fmla="val 20361374"/>
                <a:gd name="adj2" fmla="val 11725350"/>
                <a:gd name="adj3" fmla="val 0"/>
              </a:avLst>
            </a:prstGeom>
            <a:noFill/>
            <a:ln w="3175">
              <a:solidFill>
                <a:schemeClr val="bg1">
                  <a:alpha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6" name="椭圆 85"/>
            <p:cNvSpPr/>
            <p:nvPr/>
          </p:nvSpPr>
          <p:spPr>
            <a:xfrm>
              <a:off x="4055857" y="2142386"/>
              <a:ext cx="72000" cy="720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14874957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2" presetClass="entr" presetSubtype="8" fill="hold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2" presetClass="entr" presetSubtype="8" fill="hold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2" presetClass="entr" presetSubtype="8" fill="hold" nodeType="withEffect">
                                  <p:stCondLst>
                                    <p:cond delay="5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2" presetClass="entr" presetSubtype="8" fill="hold" nodeType="withEffect">
                                  <p:stCondLst>
                                    <p:cond delay="6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668594" y="-1998406"/>
            <a:ext cx="10854812" cy="10854812"/>
          </a:xfrm>
          <a:prstGeom prst="ellipse">
            <a:avLst/>
          </a:prstGeom>
          <a:noFill/>
          <a:ln w="9525">
            <a:solidFill>
              <a:schemeClr val="bg1">
                <a:lumMod val="65000"/>
              </a:schemeClr>
            </a:solidFill>
            <a:prstDash val="lgDashDot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963562" y="-1703438"/>
            <a:ext cx="10264876" cy="10264876"/>
          </a:xfrm>
          <a:prstGeom prst="ellipse">
            <a:avLst/>
          </a:prstGeom>
          <a:noFill/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5064164" y="-361950"/>
            <a:ext cx="2096017" cy="60785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8900" b="1" i="1" dirty="0">
                <a:ln>
                  <a:solidFill>
                    <a:schemeClr val="bg1"/>
                  </a:solidFill>
                </a:ln>
                <a:noFill/>
                <a:latin typeface="Adobe Devanagari" panose="02040503050201020203" pitchFamily="18" charset="0"/>
                <a:ea typeface="Adobe Gothic Std B" panose="020B0800000000000000" pitchFamily="34" charset="-128"/>
                <a:cs typeface="Adobe Devanagari" panose="02040503050201020203" pitchFamily="18" charset="0"/>
              </a:rPr>
              <a:t>1</a:t>
            </a:r>
            <a:endParaRPr lang="zh-CN" altLang="en-US" sz="38900" b="1" i="1" dirty="0">
              <a:ln>
                <a:solidFill>
                  <a:schemeClr val="bg1"/>
                </a:solidFill>
              </a:ln>
              <a:noFill/>
              <a:latin typeface="Adobe Devanagari" panose="02040503050201020203" pitchFamily="18" charset="0"/>
              <a:cs typeface="Adobe Devanagari" panose="02040503050201020203" pitchFamily="18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5045213" y="3695700"/>
            <a:ext cx="21339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spc="600" dirty="0" smtClean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系统登录</a:t>
            </a:r>
            <a:endParaRPr lang="zh-CN" altLang="en-US" sz="3200" spc="600" dirty="0">
              <a:solidFill>
                <a:schemeClr val="bg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cxnSp>
        <p:nvCxnSpPr>
          <p:cNvPr id="20" name="直接连接符 19"/>
          <p:cNvCxnSpPr/>
          <p:nvPr/>
        </p:nvCxnSpPr>
        <p:spPr>
          <a:xfrm>
            <a:off x="2227700" y="4399781"/>
            <a:ext cx="7893293" cy="0"/>
          </a:xfrm>
          <a:prstGeom prst="line">
            <a:avLst/>
          </a:prstGeom>
          <a:ln w="25400">
            <a:gradFill>
              <a:gsLst>
                <a:gs pos="0">
                  <a:schemeClr val="bg1">
                    <a:lumMod val="0"/>
                  </a:schemeClr>
                </a:gs>
                <a:gs pos="50000">
                  <a:schemeClr val="bg1">
                    <a:lumMod val="0"/>
                    <a:lumOff val="100000"/>
                  </a:schemeClr>
                </a:gs>
                <a:gs pos="100000">
                  <a:schemeClr val="bg1">
                    <a:lumMod val="0"/>
                    <a:alpha val="40000"/>
                  </a:schemeClr>
                </a:gs>
              </a:gsLst>
              <a:lin ang="0" scaled="0"/>
            </a:gra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5779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8" presetClass="emph" presetSubtype="0" repeatCount="indefinite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5400000">
                                      <p:cBhvr>
                                        <p:cTn id="14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6" presetClass="entr" presetSubtype="37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18" grpId="0"/>
      <p:bldP spid="1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任意多边形 41"/>
          <p:cNvSpPr/>
          <p:nvPr/>
        </p:nvSpPr>
        <p:spPr>
          <a:xfrm>
            <a:off x="42866" y="652896"/>
            <a:ext cx="12115801" cy="5579544"/>
          </a:xfrm>
          <a:custGeom>
            <a:avLst/>
            <a:gdLst>
              <a:gd name="connsiteX0" fmla="*/ 0 w 12115801"/>
              <a:gd name="connsiteY0" fmla="*/ 1275917 h 5579544"/>
              <a:gd name="connsiteX1" fmla="*/ 400051 w 12115801"/>
              <a:gd name="connsiteY1" fmla="*/ 4404879 h 5579544"/>
              <a:gd name="connsiteX2" fmla="*/ 814388 w 12115801"/>
              <a:gd name="connsiteY2" fmla="*/ 861579 h 5579544"/>
              <a:gd name="connsiteX3" fmla="*/ 1243013 w 12115801"/>
              <a:gd name="connsiteY3" fmla="*/ 4719204 h 5579544"/>
              <a:gd name="connsiteX4" fmla="*/ 1643063 w 12115801"/>
              <a:gd name="connsiteY4" fmla="*/ 761567 h 5579544"/>
              <a:gd name="connsiteX5" fmla="*/ 1957388 w 12115801"/>
              <a:gd name="connsiteY5" fmla="*/ 4276292 h 5579544"/>
              <a:gd name="connsiteX6" fmla="*/ 2300288 w 12115801"/>
              <a:gd name="connsiteY6" fmla="*/ 1633104 h 5579544"/>
              <a:gd name="connsiteX7" fmla="*/ 2686051 w 12115801"/>
              <a:gd name="connsiteY7" fmla="*/ 4090554 h 5579544"/>
              <a:gd name="connsiteX8" fmla="*/ 3128963 w 12115801"/>
              <a:gd name="connsiteY8" fmla="*/ 232929 h 5579544"/>
              <a:gd name="connsiteX9" fmla="*/ 3629026 w 12115801"/>
              <a:gd name="connsiteY9" fmla="*/ 5376429 h 5579544"/>
              <a:gd name="connsiteX10" fmla="*/ 3943351 w 12115801"/>
              <a:gd name="connsiteY10" fmla="*/ 1447367 h 5579544"/>
              <a:gd name="connsiteX11" fmla="*/ 4486276 w 12115801"/>
              <a:gd name="connsiteY11" fmla="*/ 4733492 h 5579544"/>
              <a:gd name="connsiteX12" fmla="*/ 4900613 w 12115801"/>
              <a:gd name="connsiteY12" fmla="*/ 375804 h 5579544"/>
              <a:gd name="connsiteX13" fmla="*/ 5129213 w 12115801"/>
              <a:gd name="connsiteY13" fmla="*/ 4890654 h 5579544"/>
              <a:gd name="connsiteX14" fmla="*/ 5514976 w 12115801"/>
              <a:gd name="connsiteY14" fmla="*/ 2247467 h 5579544"/>
              <a:gd name="connsiteX15" fmla="*/ 5900738 w 12115801"/>
              <a:gd name="connsiteY15" fmla="*/ 5447867 h 5579544"/>
              <a:gd name="connsiteX16" fmla="*/ 6200776 w 12115801"/>
              <a:gd name="connsiteY16" fmla="*/ 204354 h 5579544"/>
              <a:gd name="connsiteX17" fmla="*/ 6415088 w 12115801"/>
              <a:gd name="connsiteY17" fmla="*/ 4947804 h 5579544"/>
              <a:gd name="connsiteX18" fmla="*/ 7029451 w 12115801"/>
              <a:gd name="connsiteY18" fmla="*/ 933017 h 5579544"/>
              <a:gd name="connsiteX19" fmla="*/ 7372351 w 12115801"/>
              <a:gd name="connsiteY19" fmla="*/ 5019242 h 5579544"/>
              <a:gd name="connsiteX20" fmla="*/ 7972426 w 12115801"/>
              <a:gd name="connsiteY20" fmla="*/ 1990292 h 5579544"/>
              <a:gd name="connsiteX21" fmla="*/ 8315326 w 12115801"/>
              <a:gd name="connsiteY21" fmla="*/ 4604904 h 5579544"/>
              <a:gd name="connsiteX22" fmla="*/ 8786813 w 12115801"/>
              <a:gd name="connsiteY22" fmla="*/ 4329 h 5579544"/>
              <a:gd name="connsiteX23" fmla="*/ 9401176 w 12115801"/>
              <a:gd name="connsiteY23" fmla="*/ 5576454 h 5579544"/>
              <a:gd name="connsiteX24" fmla="*/ 9829801 w 12115801"/>
              <a:gd name="connsiteY24" fmla="*/ 847292 h 5579544"/>
              <a:gd name="connsiteX25" fmla="*/ 10115551 w 12115801"/>
              <a:gd name="connsiteY25" fmla="*/ 4533467 h 5579544"/>
              <a:gd name="connsiteX26" fmla="*/ 10587038 w 12115801"/>
              <a:gd name="connsiteY26" fmla="*/ 1733117 h 5579544"/>
              <a:gd name="connsiteX27" fmla="*/ 10901363 w 12115801"/>
              <a:gd name="connsiteY27" fmla="*/ 4076267 h 5579544"/>
              <a:gd name="connsiteX28" fmla="*/ 11258551 w 12115801"/>
              <a:gd name="connsiteY28" fmla="*/ 390092 h 5579544"/>
              <a:gd name="connsiteX29" fmla="*/ 11601451 w 12115801"/>
              <a:gd name="connsiteY29" fmla="*/ 5533592 h 5579544"/>
              <a:gd name="connsiteX30" fmla="*/ 11901488 w 12115801"/>
              <a:gd name="connsiteY30" fmla="*/ 918729 h 5579544"/>
              <a:gd name="connsiteX31" fmla="*/ 12115801 w 12115801"/>
              <a:gd name="connsiteY31" fmla="*/ 4519179 h 557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2115801" h="5579544">
                <a:moveTo>
                  <a:pt x="0" y="1275917"/>
                </a:moveTo>
                <a:cubicBezTo>
                  <a:pt x="132160" y="2874926"/>
                  <a:pt x="264320" y="4473935"/>
                  <a:pt x="400051" y="4404879"/>
                </a:cubicBezTo>
                <a:cubicBezTo>
                  <a:pt x="535782" y="4335823"/>
                  <a:pt x="673894" y="809192"/>
                  <a:pt x="814388" y="861579"/>
                </a:cubicBezTo>
                <a:cubicBezTo>
                  <a:pt x="954882" y="913966"/>
                  <a:pt x="1104901" y="4735873"/>
                  <a:pt x="1243013" y="4719204"/>
                </a:cubicBezTo>
                <a:cubicBezTo>
                  <a:pt x="1381125" y="4702535"/>
                  <a:pt x="1524001" y="835386"/>
                  <a:pt x="1643063" y="761567"/>
                </a:cubicBezTo>
                <a:cubicBezTo>
                  <a:pt x="1762125" y="687748"/>
                  <a:pt x="1847850" y="4131036"/>
                  <a:pt x="1957388" y="4276292"/>
                </a:cubicBezTo>
                <a:cubicBezTo>
                  <a:pt x="2066926" y="4421548"/>
                  <a:pt x="2178844" y="1664060"/>
                  <a:pt x="2300288" y="1633104"/>
                </a:cubicBezTo>
                <a:cubicBezTo>
                  <a:pt x="2421732" y="1602148"/>
                  <a:pt x="2547939" y="4323917"/>
                  <a:pt x="2686051" y="4090554"/>
                </a:cubicBezTo>
                <a:cubicBezTo>
                  <a:pt x="2824164" y="3857192"/>
                  <a:pt x="2971801" y="18617"/>
                  <a:pt x="3128963" y="232929"/>
                </a:cubicBezTo>
                <a:cubicBezTo>
                  <a:pt x="3286125" y="447241"/>
                  <a:pt x="3493295" y="5174023"/>
                  <a:pt x="3629026" y="5376429"/>
                </a:cubicBezTo>
                <a:cubicBezTo>
                  <a:pt x="3764757" y="5578835"/>
                  <a:pt x="3800476" y="1554523"/>
                  <a:pt x="3943351" y="1447367"/>
                </a:cubicBezTo>
                <a:cubicBezTo>
                  <a:pt x="4086226" y="1340211"/>
                  <a:pt x="4326732" y="4912086"/>
                  <a:pt x="4486276" y="4733492"/>
                </a:cubicBezTo>
                <a:cubicBezTo>
                  <a:pt x="4645820" y="4554898"/>
                  <a:pt x="4793457" y="349610"/>
                  <a:pt x="4900613" y="375804"/>
                </a:cubicBezTo>
                <a:cubicBezTo>
                  <a:pt x="5007769" y="401998"/>
                  <a:pt x="5026819" y="4578710"/>
                  <a:pt x="5129213" y="4890654"/>
                </a:cubicBezTo>
                <a:cubicBezTo>
                  <a:pt x="5231607" y="5202598"/>
                  <a:pt x="5386389" y="2154598"/>
                  <a:pt x="5514976" y="2247467"/>
                </a:cubicBezTo>
                <a:cubicBezTo>
                  <a:pt x="5643563" y="2340336"/>
                  <a:pt x="5786438" y="5788386"/>
                  <a:pt x="5900738" y="5447867"/>
                </a:cubicBezTo>
                <a:cubicBezTo>
                  <a:pt x="6015038" y="5107348"/>
                  <a:pt x="6115051" y="287698"/>
                  <a:pt x="6200776" y="204354"/>
                </a:cubicBezTo>
                <a:cubicBezTo>
                  <a:pt x="6286501" y="121010"/>
                  <a:pt x="6276975" y="4826360"/>
                  <a:pt x="6415088" y="4947804"/>
                </a:cubicBezTo>
                <a:cubicBezTo>
                  <a:pt x="6553201" y="5069248"/>
                  <a:pt x="6869907" y="921111"/>
                  <a:pt x="7029451" y="933017"/>
                </a:cubicBezTo>
                <a:cubicBezTo>
                  <a:pt x="7188995" y="944923"/>
                  <a:pt x="7215189" y="4843030"/>
                  <a:pt x="7372351" y="5019242"/>
                </a:cubicBezTo>
                <a:cubicBezTo>
                  <a:pt x="7529513" y="5195454"/>
                  <a:pt x="7815264" y="2059348"/>
                  <a:pt x="7972426" y="1990292"/>
                </a:cubicBezTo>
                <a:cubicBezTo>
                  <a:pt x="8129588" y="1921236"/>
                  <a:pt x="8179595" y="4935898"/>
                  <a:pt x="8315326" y="4604904"/>
                </a:cubicBezTo>
                <a:cubicBezTo>
                  <a:pt x="8451057" y="4273910"/>
                  <a:pt x="8605838" y="-157596"/>
                  <a:pt x="8786813" y="4329"/>
                </a:cubicBezTo>
                <a:cubicBezTo>
                  <a:pt x="8967788" y="166254"/>
                  <a:pt x="9227345" y="5435960"/>
                  <a:pt x="9401176" y="5576454"/>
                </a:cubicBezTo>
                <a:cubicBezTo>
                  <a:pt x="9575007" y="5716948"/>
                  <a:pt x="9710739" y="1021123"/>
                  <a:pt x="9829801" y="847292"/>
                </a:cubicBezTo>
                <a:cubicBezTo>
                  <a:pt x="9948863" y="673461"/>
                  <a:pt x="9989345" y="4385830"/>
                  <a:pt x="10115551" y="4533467"/>
                </a:cubicBezTo>
                <a:cubicBezTo>
                  <a:pt x="10241757" y="4681104"/>
                  <a:pt x="10456069" y="1809317"/>
                  <a:pt x="10587038" y="1733117"/>
                </a:cubicBezTo>
                <a:cubicBezTo>
                  <a:pt x="10718007" y="1656917"/>
                  <a:pt x="10789444" y="4300105"/>
                  <a:pt x="10901363" y="4076267"/>
                </a:cubicBezTo>
                <a:cubicBezTo>
                  <a:pt x="11013282" y="3852430"/>
                  <a:pt x="11141870" y="147204"/>
                  <a:pt x="11258551" y="390092"/>
                </a:cubicBezTo>
                <a:cubicBezTo>
                  <a:pt x="11375232" y="632980"/>
                  <a:pt x="11494295" y="5445486"/>
                  <a:pt x="11601451" y="5533592"/>
                </a:cubicBezTo>
                <a:cubicBezTo>
                  <a:pt x="11708607" y="5621698"/>
                  <a:pt x="11815763" y="1087798"/>
                  <a:pt x="11901488" y="918729"/>
                </a:cubicBezTo>
                <a:cubicBezTo>
                  <a:pt x="11987213" y="749660"/>
                  <a:pt x="12022932" y="4364398"/>
                  <a:pt x="12115801" y="4519179"/>
                </a:cubicBezTo>
              </a:path>
            </a:pathLst>
          </a:custGeom>
          <a:noFill/>
          <a:ln>
            <a:solidFill>
              <a:schemeClr val="bg1">
                <a:lumMod val="50000"/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3961" y="1125256"/>
            <a:ext cx="8542337" cy="5276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0" name="组合 9"/>
          <p:cNvGrpSpPr/>
          <p:nvPr/>
        </p:nvGrpSpPr>
        <p:grpSpPr>
          <a:xfrm>
            <a:off x="7156367" y="893075"/>
            <a:ext cx="1645665" cy="766939"/>
            <a:chOff x="9629499" y="4855648"/>
            <a:chExt cx="1645665" cy="766939"/>
          </a:xfrm>
        </p:grpSpPr>
        <p:sp>
          <p:nvSpPr>
            <p:cNvPr id="11" name="任意多边形 10"/>
            <p:cNvSpPr/>
            <p:nvPr/>
          </p:nvSpPr>
          <p:spPr>
            <a:xfrm flipH="1">
              <a:off x="10439924" y="5101005"/>
              <a:ext cx="394093" cy="276225"/>
            </a:xfrm>
            <a:custGeom>
              <a:avLst/>
              <a:gdLst>
                <a:gd name="connsiteX0" fmla="*/ 394558 w 624958"/>
                <a:gd name="connsiteY0" fmla="*/ 0 h 460800"/>
                <a:gd name="connsiteX1" fmla="*/ 440992 w 624958"/>
                <a:gd name="connsiteY1" fmla="*/ 4681 h 460800"/>
                <a:gd name="connsiteX2" fmla="*/ 447672 w 624958"/>
                <a:gd name="connsiteY2" fmla="*/ 6755 h 460800"/>
                <a:gd name="connsiteX3" fmla="*/ 449592 w 624958"/>
                <a:gd name="connsiteY3" fmla="*/ 6983 h 460800"/>
                <a:gd name="connsiteX4" fmla="*/ 458433 w 624958"/>
                <a:gd name="connsiteY4" fmla="*/ 10095 h 460800"/>
                <a:gd name="connsiteX5" fmla="*/ 484240 w 624958"/>
                <a:gd name="connsiteY5" fmla="*/ 18106 h 460800"/>
                <a:gd name="connsiteX6" fmla="*/ 624958 w 624958"/>
                <a:gd name="connsiteY6" fmla="*/ 230400 h 460800"/>
                <a:gd name="connsiteX7" fmla="*/ 484240 w 624958"/>
                <a:gd name="connsiteY7" fmla="*/ 442694 h 460800"/>
                <a:gd name="connsiteX8" fmla="*/ 458457 w 624958"/>
                <a:gd name="connsiteY8" fmla="*/ 450698 h 460800"/>
                <a:gd name="connsiteX9" fmla="*/ 449592 w 624958"/>
                <a:gd name="connsiteY9" fmla="*/ 453818 h 460800"/>
                <a:gd name="connsiteX10" fmla="*/ 447666 w 624958"/>
                <a:gd name="connsiteY10" fmla="*/ 454047 h 460800"/>
                <a:gd name="connsiteX11" fmla="*/ 440992 w 624958"/>
                <a:gd name="connsiteY11" fmla="*/ 456119 h 460800"/>
                <a:gd name="connsiteX12" fmla="*/ 394558 w 624958"/>
                <a:gd name="connsiteY12" fmla="*/ 460800 h 460800"/>
                <a:gd name="connsiteX13" fmla="*/ 348124 w 624958"/>
                <a:gd name="connsiteY13" fmla="*/ 456119 h 460800"/>
                <a:gd name="connsiteX14" fmla="*/ 329343 w 624958"/>
                <a:gd name="connsiteY14" fmla="*/ 450289 h 460800"/>
                <a:gd name="connsiteX15" fmla="*/ 288001 w 624958"/>
                <a:gd name="connsiteY15" fmla="*/ 439598 h 460800"/>
                <a:gd name="connsiteX16" fmla="*/ 0 w 624958"/>
                <a:gd name="connsiteY16" fmla="*/ 230401 h 460800"/>
                <a:gd name="connsiteX17" fmla="*/ 288001 w 624958"/>
                <a:gd name="connsiteY17" fmla="*/ 21203 h 460800"/>
                <a:gd name="connsiteX18" fmla="*/ 329324 w 624958"/>
                <a:gd name="connsiteY18" fmla="*/ 10517 h 460800"/>
                <a:gd name="connsiteX19" fmla="*/ 348124 w 624958"/>
                <a:gd name="connsiteY19" fmla="*/ 4681 h 460800"/>
                <a:gd name="connsiteX20" fmla="*/ 394558 w 624958"/>
                <a:gd name="connsiteY20" fmla="*/ 0 h 460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24958" h="460800">
                  <a:moveTo>
                    <a:pt x="394558" y="0"/>
                  </a:moveTo>
                  <a:cubicBezTo>
                    <a:pt x="410464" y="0"/>
                    <a:pt x="425993" y="1612"/>
                    <a:pt x="440992" y="4681"/>
                  </a:cubicBezTo>
                  <a:lnTo>
                    <a:pt x="447672" y="6755"/>
                  </a:lnTo>
                  <a:lnTo>
                    <a:pt x="449592" y="6983"/>
                  </a:lnTo>
                  <a:lnTo>
                    <a:pt x="458433" y="10095"/>
                  </a:lnTo>
                  <a:lnTo>
                    <a:pt x="484240" y="18106"/>
                  </a:lnTo>
                  <a:cubicBezTo>
                    <a:pt x="566934" y="53083"/>
                    <a:pt x="624958" y="134966"/>
                    <a:pt x="624958" y="230400"/>
                  </a:cubicBezTo>
                  <a:cubicBezTo>
                    <a:pt x="624958" y="325835"/>
                    <a:pt x="566934" y="407717"/>
                    <a:pt x="484240" y="442694"/>
                  </a:cubicBezTo>
                  <a:lnTo>
                    <a:pt x="458457" y="450698"/>
                  </a:lnTo>
                  <a:lnTo>
                    <a:pt x="449592" y="453818"/>
                  </a:lnTo>
                  <a:lnTo>
                    <a:pt x="447666" y="454047"/>
                  </a:lnTo>
                  <a:lnTo>
                    <a:pt x="440992" y="456119"/>
                  </a:lnTo>
                  <a:cubicBezTo>
                    <a:pt x="425993" y="459188"/>
                    <a:pt x="410464" y="460800"/>
                    <a:pt x="394558" y="460800"/>
                  </a:cubicBezTo>
                  <a:cubicBezTo>
                    <a:pt x="378652" y="460800"/>
                    <a:pt x="363123" y="459188"/>
                    <a:pt x="348124" y="456119"/>
                  </a:cubicBezTo>
                  <a:lnTo>
                    <a:pt x="329343" y="450289"/>
                  </a:lnTo>
                  <a:lnTo>
                    <a:pt x="288001" y="439598"/>
                  </a:lnTo>
                  <a:cubicBezTo>
                    <a:pt x="203637" y="410432"/>
                    <a:pt x="104728" y="346473"/>
                    <a:pt x="0" y="230401"/>
                  </a:cubicBezTo>
                  <a:cubicBezTo>
                    <a:pt x="104728" y="114328"/>
                    <a:pt x="203637" y="50370"/>
                    <a:pt x="288001" y="21203"/>
                  </a:cubicBezTo>
                  <a:lnTo>
                    <a:pt x="329324" y="10517"/>
                  </a:lnTo>
                  <a:lnTo>
                    <a:pt x="348124" y="4681"/>
                  </a:lnTo>
                  <a:cubicBezTo>
                    <a:pt x="363123" y="1612"/>
                    <a:pt x="378652" y="0"/>
                    <a:pt x="394558" y="0"/>
                  </a:cubicBezTo>
                  <a:close/>
                </a:path>
              </a:pathLst>
            </a:custGeom>
            <a:solidFill>
              <a:srgbClr val="0088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任意多边形 11"/>
            <p:cNvSpPr/>
            <p:nvPr/>
          </p:nvSpPr>
          <p:spPr>
            <a:xfrm rot="20100000">
              <a:off x="10415108" y="4980734"/>
              <a:ext cx="315791" cy="221342"/>
            </a:xfrm>
            <a:custGeom>
              <a:avLst/>
              <a:gdLst>
                <a:gd name="connsiteX0" fmla="*/ 394558 w 624958"/>
                <a:gd name="connsiteY0" fmla="*/ 0 h 460800"/>
                <a:gd name="connsiteX1" fmla="*/ 440992 w 624958"/>
                <a:gd name="connsiteY1" fmla="*/ 4681 h 460800"/>
                <a:gd name="connsiteX2" fmla="*/ 447672 w 624958"/>
                <a:gd name="connsiteY2" fmla="*/ 6755 h 460800"/>
                <a:gd name="connsiteX3" fmla="*/ 449592 w 624958"/>
                <a:gd name="connsiteY3" fmla="*/ 6983 h 460800"/>
                <a:gd name="connsiteX4" fmla="*/ 458433 w 624958"/>
                <a:gd name="connsiteY4" fmla="*/ 10095 h 460800"/>
                <a:gd name="connsiteX5" fmla="*/ 484240 w 624958"/>
                <a:gd name="connsiteY5" fmla="*/ 18106 h 460800"/>
                <a:gd name="connsiteX6" fmla="*/ 624958 w 624958"/>
                <a:gd name="connsiteY6" fmla="*/ 230400 h 460800"/>
                <a:gd name="connsiteX7" fmla="*/ 484240 w 624958"/>
                <a:gd name="connsiteY7" fmla="*/ 442694 h 460800"/>
                <a:gd name="connsiteX8" fmla="*/ 458457 w 624958"/>
                <a:gd name="connsiteY8" fmla="*/ 450698 h 460800"/>
                <a:gd name="connsiteX9" fmla="*/ 449592 w 624958"/>
                <a:gd name="connsiteY9" fmla="*/ 453818 h 460800"/>
                <a:gd name="connsiteX10" fmla="*/ 447666 w 624958"/>
                <a:gd name="connsiteY10" fmla="*/ 454047 h 460800"/>
                <a:gd name="connsiteX11" fmla="*/ 440992 w 624958"/>
                <a:gd name="connsiteY11" fmla="*/ 456119 h 460800"/>
                <a:gd name="connsiteX12" fmla="*/ 394558 w 624958"/>
                <a:gd name="connsiteY12" fmla="*/ 460800 h 460800"/>
                <a:gd name="connsiteX13" fmla="*/ 348124 w 624958"/>
                <a:gd name="connsiteY13" fmla="*/ 456119 h 460800"/>
                <a:gd name="connsiteX14" fmla="*/ 329343 w 624958"/>
                <a:gd name="connsiteY14" fmla="*/ 450289 h 460800"/>
                <a:gd name="connsiteX15" fmla="*/ 288001 w 624958"/>
                <a:gd name="connsiteY15" fmla="*/ 439598 h 460800"/>
                <a:gd name="connsiteX16" fmla="*/ 0 w 624958"/>
                <a:gd name="connsiteY16" fmla="*/ 230401 h 460800"/>
                <a:gd name="connsiteX17" fmla="*/ 288001 w 624958"/>
                <a:gd name="connsiteY17" fmla="*/ 21203 h 460800"/>
                <a:gd name="connsiteX18" fmla="*/ 329324 w 624958"/>
                <a:gd name="connsiteY18" fmla="*/ 10517 h 460800"/>
                <a:gd name="connsiteX19" fmla="*/ 348124 w 624958"/>
                <a:gd name="connsiteY19" fmla="*/ 4681 h 460800"/>
                <a:gd name="connsiteX20" fmla="*/ 394558 w 624958"/>
                <a:gd name="connsiteY20" fmla="*/ 0 h 460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24958" h="460800">
                  <a:moveTo>
                    <a:pt x="394558" y="0"/>
                  </a:moveTo>
                  <a:cubicBezTo>
                    <a:pt x="410464" y="0"/>
                    <a:pt x="425993" y="1612"/>
                    <a:pt x="440992" y="4681"/>
                  </a:cubicBezTo>
                  <a:lnTo>
                    <a:pt x="447672" y="6755"/>
                  </a:lnTo>
                  <a:lnTo>
                    <a:pt x="449592" y="6983"/>
                  </a:lnTo>
                  <a:lnTo>
                    <a:pt x="458433" y="10095"/>
                  </a:lnTo>
                  <a:lnTo>
                    <a:pt x="484240" y="18106"/>
                  </a:lnTo>
                  <a:cubicBezTo>
                    <a:pt x="566934" y="53083"/>
                    <a:pt x="624958" y="134966"/>
                    <a:pt x="624958" y="230400"/>
                  </a:cubicBezTo>
                  <a:cubicBezTo>
                    <a:pt x="624958" y="325835"/>
                    <a:pt x="566934" y="407717"/>
                    <a:pt x="484240" y="442694"/>
                  </a:cubicBezTo>
                  <a:lnTo>
                    <a:pt x="458457" y="450698"/>
                  </a:lnTo>
                  <a:lnTo>
                    <a:pt x="449592" y="453818"/>
                  </a:lnTo>
                  <a:lnTo>
                    <a:pt x="447666" y="454047"/>
                  </a:lnTo>
                  <a:lnTo>
                    <a:pt x="440992" y="456119"/>
                  </a:lnTo>
                  <a:cubicBezTo>
                    <a:pt x="425993" y="459188"/>
                    <a:pt x="410464" y="460800"/>
                    <a:pt x="394558" y="460800"/>
                  </a:cubicBezTo>
                  <a:cubicBezTo>
                    <a:pt x="378652" y="460800"/>
                    <a:pt x="363123" y="459188"/>
                    <a:pt x="348124" y="456119"/>
                  </a:cubicBezTo>
                  <a:lnTo>
                    <a:pt x="329343" y="450289"/>
                  </a:lnTo>
                  <a:lnTo>
                    <a:pt x="288001" y="439598"/>
                  </a:lnTo>
                  <a:cubicBezTo>
                    <a:pt x="203637" y="410432"/>
                    <a:pt x="104728" y="346473"/>
                    <a:pt x="0" y="230401"/>
                  </a:cubicBezTo>
                  <a:cubicBezTo>
                    <a:pt x="104728" y="114328"/>
                    <a:pt x="203637" y="50370"/>
                    <a:pt x="288001" y="21203"/>
                  </a:cubicBezTo>
                  <a:lnTo>
                    <a:pt x="329324" y="10517"/>
                  </a:lnTo>
                  <a:lnTo>
                    <a:pt x="348124" y="4681"/>
                  </a:lnTo>
                  <a:cubicBezTo>
                    <a:pt x="363123" y="1612"/>
                    <a:pt x="378652" y="0"/>
                    <a:pt x="394558" y="0"/>
                  </a:cubicBezTo>
                  <a:close/>
                </a:path>
              </a:pathLst>
            </a:custGeom>
            <a:solidFill>
              <a:srgbClr val="23CE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任意多边形 12"/>
            <p:cNvSpPr/>
            <p:nvPr/>
          </p:nvSpPr>
          <p:spPr>
            <a:xfrm rot="1500000">
              <a:off x="10415108" y="5276158"/>
              <a:ext cx="315791" cy="221342"/>
            </a:xfrm>
            <a:custGeom>
              <a:avLst/>
              <a:gdLst>
                <a:gd name="connsiteX0" fmla="*/ 394558 w 624958"/>
                <a:gd name="connsiteY0" fmla="*/ 0 h 460800"/>
                <a:gd name="connsiteX1" fmla="*/ 440992 w 624958"/>
                <a:gd name="connsiteY1" fmla="*/ 4681 h 460800"/>
                <a:gd name="connsiteX2" fmla="*/ 447672 w 624958"/>
                <a:gd name="connsiteY2" fmla="*/ 6755 h 460800"/>
                <a:gd name="connsiteX3" fmla="*/ 449592 w 624958"/>
                <a:gd name="connsiteY3" fmla="*/ 6983 h 460800"/>
                <a:gd name="connsiteX4" fmla="*/ 458433 w 624958"/>
                <a:gd name="connsiteY4" fmla="*/ 10095 h 460800"/>
                <a:gd name="connsiteX5" fmla="*/ 484240 w 624958"/>
                <a:gd name="connsiteY5" fmla="*/ 18106 h 460800"/>
                <a:gd name="connsiteX6" fmla="*/ 624958 w 624958"/>
                <a:gd name="connsiteY6" fmla="*/ 230400 h 460800"/>
                <a:gd name="connsiteX7" fmla="*/ 484240 w 624958"/>
                <a:gd name="connsiteY7" fmla="*/ 442694 h 460800"/>
                <a:gd name="connsiteX8" fmla="*/ 458457 w 624958"/>
                <a:gd name="connsiteY8" fmla="*/ 450698 h 460800"/>
                <a:gd name="connsiteX9" fmla="*/ 449592 w 624958"/>
                <a:gd name="connsiteY9" fmla="*/ 453818 h 460800"/>
                <a:gd name="connsiteX10" fmla="*/ 447666 w 624958"/>
                <a:gd name="connsiteY10" fmla="*/ 454047 h 460800"/>
                <a:gd name="connsiteX11" fmla="*/ 440992 w 624958"/>
                <a:gd name="connsiteY11" fmla="*/ 456119 h 460800"/>
                <a:gd name="connsiteX12" fmla="*/ 394558 w 624958"/>
                <a:gd name="connsiteY12" fmla="*/ 460800 h 460800"/>
                <a:gd name="connsiteX13" fmla="*/ 348124 w 624958"/>
                <a:gd name="connsiteY13" fmla="*/ 456119 h 460800"/>
                <a:gd name="connsiteX14" fmla="*/ 329343 w 624958"/>
                <a:gd name="connsiteY14" fmla="*/ 450289 h 460800"/>
                <a:gd name="connsiteX15" fmla="*/ 288001 w 624958"/>
                <a:gd name="connsiteY15" fmla="*/ 439598 h 460800"/>
                <a:gd name="connsiteX16" fmla="*/ 0 w 624958"/>
                <a:gd name="connsiteY16" fmla="*/ 230401 h 460800"/>
                <a:gd name="connsiteX17" fmla="*/ 288001 w 624958"/>
                <a:gd name="connsiteY17" fmla="*/ 21203 h 460800"/>
                <a:gd name="connsiteX18" fmla="*/ 329324 w 624958"/>
                <a:gd name="connsiteY18" fmla="*/ 10517 h 460800"/>
                <a:gd name="connsiteX19" fmla="*/ 348124 w 624958"/>
                <a:gd name="connsiteY19" fmla="*/ 4681 h 460800"/>
                <a:gd name="connsiteX20" fmla="*/ 394558 w 624958"/>
                <a:gd name="connsiteY20" fmla="*/ 0 h 460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24958" h="460800">
                  <a:moveTo>
                    <a:pt x="394558" y="0"/>
                  </a:moveTo>
                  <a:cubicBezTo>
                    <a:pt x="410464" y="0"/>
                    <a:pt x="425993" y="1612"/>
                    <a:pt x="440992" y="4681"/>
                  </a:cubicBezTo>
                  <a:lnTo>
                    <a:pt x="447672" y="6755"/>
                  </a:lnTo>
                  <a:lnTo>
                    <a:pt x="449592" y="6983"/>
                  </a:lnTo>
                  <a:lnTo>
                    <a:pt x="458433" y="10095"/>
                  </a:lnTo>
                  <a:lnTo>
                    <a:pt x="484240" y="18106"/>
                  </a:lnTo>
                  <a:cubicBezTo>
                    <a:pt x="566934" y="53083"/>
                    <a:pt x="624958" y="134966"/>
                    <a:pt x="624958" y="230400"/>
                  </a:cubicBezTo>
                  <a:cubicBezTo>
                    <a:pt x="624958" y="325835"/>
                    <a:pt x="566934" y="407717"/>
                    <a:pt x="484240" y="442694"/>
                  </a:cubicBezTo>
                  <a:lnTo>
                    <a:pt x="458457" y="450698"/>
                  </a:lnTo>
                  <a:lnTo>
                    <a:pt x="449592" y="453818"/>
                  </a:lnTo>
                  <a:lnTo>
                    <a:pt x="447666" y="454047"/>
                  </a:lnTo>
                  <a:lnTo>
                    <a:pt x="440992" y="456119"/>
                  </a:lnTo>
                  <a:cubicBezTo>
                    <a:pt x="425993" y="459188"/>
                    <a:pt x="410464" y="460800"/>
                    <a:pt x="394558" y="460800"/>
                  </a:cubicBezTo>
                  <a:cubicBezTo>
                    <a:pt x="378652" y="460800"/>
                    <a:pt x="363123" y="459188"/>
                    <a:pt x="348124" y="456119"/>
                  </a:cubicBezTo>
                  <a:lnTo>
                    <a:pt x="329343" y="450289"/>
                  </a:lnTo>
                  <a:lnTo>
                    <a:pt x="288001" y="439598"/>
                  </a:lnTo>
                  <a:cubicBezTo>
                    <a:pt x="203637" y="410432"/>
                    <a:pt x="104728" y="346473"/>
                    <a:pt x="0" y="230401"/>
                  </a:cubicBezTo>
                  <a:cubicBezTo>
                    <a:pt x="104728" y="114328"/>
                    <a:pt x="203637" y="50370"/>
                    <a:pt x="288001" y="21203"/>
                  </a:cubicBezTo>
                  <a:lnTo>
                    <a:pt x="329324" y="10517"/>
                  </a:lnTo>
                  <a:lnTo>
                    <a:pt x="348124" y="4681"/>
                  </a:lnTo>
                  <a:cubicBezTo>
                    <a:pt x="363123" y="1612"/>
                    <a:pt x="378652" y="0"/>
                    <a:pt x="394558" y="0"/>
                  </a:cubicBezTo>
                  <a:close/>
                </a:path>
              </a:pathLst>
            </a:custGeom>
            <a:solidFill>
              <a:srgbClr val="5ACE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任意多边形 13"/>
            <p:cNvSpPr/>
            <p:nvPr/>
          </p:nvSpPr>
          <p:spPr>
            <a:xfrm rot="780000">
              <a:off x="10932019" y="5228561"/>
              <a:ext cx="343145" cy="240515"/>
            </a:xfrm>
            <a:custGeom>
              <a:avLst/>
              <a:gdLst>
                <a:gd name="connsiteX0" fmla="*/ 394558 w 624958"/>
                <a:gd name="connsiteY0" fmla="*/ 0 h 460800"/>
                <a:gd name="connsiteX1" fmla="*/ 440992 w 624958"/>
                <a:gd name="connsiteY1" fmla="*/ 4681 h 460800"/>
                <a:gd name="connsiteX2" fmla="*/ 447672 w 624958"/>
                <a:gd name="connsiteY2" fmla="*/ 6755 h 460800"/>
                <a:gd name="connsiteX3" fmla="*/ 449592 w 624958"/>
                <a:gd name="connsiteY3" fmla="*/ 6983 h 460800"/>
                <a:gd name="connsiteX4" fmla="*/ 458433 w 624958"/>
                <a:gd name="connsiteY4" fmla="*/ 10095 h 460800"/>
                <a:gd name="connsiteX5" fmla="*/ 484240 w 624958"/>
                <a:gd name="connsiteY5" fmla="*/ 18106 h 460800"/>
                <a:gd name="connsiteX6" fmla="*/ 624958 w 624958"/>
                <a:gd name="connsiteY6" fmla="*/ 230400 h 460800"/>
                <a:gd name="connsiteX7" fmla="*/ 484240 w 624958"/>
                <a:gd name="connsiteY7" fmla="*/ 442694 h 460800"/>
                <a:gd name="connsiteX8" fmla="*/ 458457 w 624958"/>
                <a:gd name="connsiteY8" fmla="*/ 450698 h 460800"/>
                <a:gd name="connsiteX9" fmla="*/ 449592 w 624958"/>
                <a:gd name="connsiteY9" fmla="*/ 453818 h 460800"/>
                <a:gd name="connsiteX10" fmla="*/ 447666 w 624958"/>
                <a:gd name="connsiteY10" fmla="*/ 454047 h 460800"/>
                <a:gd name="connsiteX11" fmla="*/ 440992 w 624958"/>
                <a:gd name="connsiteY11" fmla="*/ 456119 h 460800"/>
                <a:gd name="connsiteX12" fmla="*/ 394558 w 624958"/>
                <a:gd name="connsiteY12" fmla="*/ 460800 h 460800"/>
                <a:gd name="connsiteX13" fmla="*/ 348124 w 624958"/>
                <a:gd name="connsiteY13" fmla="*/ 456119 h 460800"/>
                <a:gd name="connsiteX14" fmla="*/ 329343 w 624958"/>
                <a:gd name="connsiteY14" fmla="*/ 450289 h 460800"/>
                <a:gd name="connsiteX15" fmla="*/ 288001 w 624958"/>
                <a:gd name="connsiteY15" fmla="*/ 439598 h 460800"/>
                <a:gd name="connsiteX16" fmla="*/ 0 w 624958"/>
                <a:gd name="connsiteY16" fmla="*/ 230401 h 460800"/>
                <a:gd name="connsiteX17" fmla="*/ 288001 w 624958"/>
                <a:gd name="connsiteY17" fmla="*/ 21203 h 460800"/>
                <a:gd name="connsiteX18" fmla="*/ 329324 w 624958"/>
                <a:gd name="connsiteY18" fmla="*/ 10517 h 460800"/>
                <a:gd name="connsiteX19" fmla="*/ 348124 w 624958"/>
                <a:gd name="connsiteY19" fmla="*/ 4681 h 460800"/>
                <a:gd name="connsiteX20" fmla="*/ 394558 w 624958"/>
                <a:gd name="connsiteY20" fmla="*/ 0 h 460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24958" h="460800">
                  <a:moveTo>
                    <a:pt x="394558" y="0"/>
                  </a:moveTo>
                  <a:cubicBezTo>
                    <a:pt x="410464" y="0"/>
                    <a:pt x="425993" y="1612"/>
                    <a:pt x="440992" y="4681"/>
                  </a:cubicBezTo>
                  <a:lnTo>
                    <a:pt x="447672" y="6755"/>
                  </a:lnTo>
                  <a:lnTo>
                    <a:pt x="449592" y="6983"/>
                  </a:lnTo>
                  <a:lnTo>
                    <a:pt x="458433" y="10095"/>
                  </a:lnTo>
                  <a:lnTo>
                    <a:pt x="484240" y="18106"/>
                  </a:lnTo>
                  <a:cubicBezTo>
                    <a:pt x="566934" y="53083"/>
                    <a:pt x="624958" y="134966"/>
                    <a:pt x="624958" y="230400"/>
                  </a:cubicBezTo>
                  <a:cubicBezTo>
                    <a:pt x="624958" y="325835"/>
                    <a:pt x="566934" y="407717"/>
                    <a:pt x="484240" y="442694"/>
                  </a:cubicBezTo>
                  <a:lnTo>
                    <a:pt x="458457" y="450698"/>
                  </a:lnTo>
                  <a:lnTo>
                    <a:pt x="449592" y="453818"/>
                  </a:lnTo>
                  <a:lnTo>
                    <a:pt x="447666" y="454047"/>
                  </a:lnTo>
                  <a:lnTo>
                    <a:pt x="440992" y="456119"/>
                  </a:lnTo>
                  <a:cubicBezTo>
                    <a:pt x="425993" y="459188"/>
                    <a:pt x="410464" y="460800"/>
                    <a:pt x="394558" y="460800"/>
                  </a:cubicBezTo>
                  <a:cubicBezTo>
                    <a:pt x="378652" y="460800"/>
                    <a:pt x="363123" y="459188"/>
                    <a:pt x="348124" y="456119"/>
                  </a:cubicBezTo>
                  <a:lnTo>
                    <a:pt x="329343" y="450289"/>
                  </a:lnTo>
                  <a:lnTo>
                    <a:pt x="288001" y="439598"/>
                  </a:lnTo>
                  <a:cubicBezTo>
                    <a:pt x="203637" y="410432"/>
                    <a:pt x="104728" y="346473"/>
                    <a:pt x="0" y="230401"/>
                  </a:cubicBezTo>
                  <a:cubicBezTo>
                    <a:pt x="104728" y="114328"/>
                    <a:pt x="203637" y="50370"/>
                    <a:pt x="288001" y="21203"/>
                  </a:cubicBezTo>
                  <a:lnTo>
                    <a:pt x="329324" y="10517"/>
                  </a:lnTo>
                  <a:lnTo>
                    <a:pt x="348124" y="4681"/>
                  </a:lnTo>
                  <a:cubicBezTo>
                    <a:pt x="363123" y="1612"/>
                    <a:pt x="378652" y="0"/>
                    <a:pt x="394558" y="0"/>
                  </a:cubicBezTo>
                  <a:close/>
                </a:path>
              </a:pathLst>
            </a:custGeom>
            <a:solidFill>
              <a:srgbClr val="FF9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任意多边形 14"/>
            <p:cNvSpPr/>
            <p:nvPr/>
          </p:nvSpPr>
          <p:spPr>
            <a:xfrm rot="20831396">
              <a:off x="10931758" y="5009158"/>
              <a:ext cx="343145" cy="240515"/>
            </a:xfrm>
            <a:custGeom>
              <a:avLst/>
              <a:gdLst>
                <a:gd name="connsiteX0" fmla="*/ 394558 w 624958"/>
                <a:gd name="connsiteY0" fmla="*/ 0 h 460800"/>
                <a:gd name="connsiteX1" fmla="*/ 440992 w 624958"/>
                <a:gd name="connsiteY1" fmla="*/ 4681 h 460800"/>
                <a:gd name="connsiteX2" fmla="*/ 447672 w 624958"/>
                <a:gd name="connsiteY2" fmla="*/ 6755 h 460800"/>
                <a:gd name="connsiteX3" fmla="*/ 449592 w 624958"/>
                <a:gd name="connsiteY3" fmla="*/ 6983 h 460800"/>
                <a:gd name="connsiteX4" fmla="*/ 458433 w 624958"/>
                <a:gd name="connsiteY4" fmla="*/ 10095 h 460800"/>
                <a:gd name="connsiteX5" fmla="*/ 484240 w 624958"/>
                <a:gd name="connsiteY5" fmla="*/ 18106 h 460800"/>
                <a:gd name="connsiteX6" fmla="*/ 624958 w 624958"/>
                <a:gd name="connsiteY6" fmla="*/ 230400 h 460800"/>
                <a:gd name="connsiteX7" fmla="*/ 484240 w 624958"/>
                <a:gd name="connsiteY7" fmla="*/ 442694 h 460800"/>
                <a:gd name="connsiteX8" fmla="*/ 458457 w 624958"/>
                <a:gd name="connsiteY8" fmla="*/ 450698 h 460800"/>
                <a:gd name="connsiteX9" fmla="*/ 449592 w 624958"/>
                <a:gd name="connsiteY9" fmla="*/ 453818 h 460800"/>
                <a:gd name="connsiteX10" fmla="*/ 447666 w 624958"/>
                <a:gd name="connsiteY10" fmla="*/ 454047 h 460800"/>
                <a:gd name="connsiteX11" fmla="*/ 440992 w 624958"/>
                <a:gd name="connsiteY11" fmla="*/ 456119 h 460800"/>
                <a:gd name="connsiteX12" fmla="*/ 394558 w 624958"/>
                <a:gd name="connsiteY12" fmla="*/ 460800 h 460800"/>
                <a:gd name="connsiteX13" fmla="*/ 348124 w 624958"/>
                <a:gd name="connsiteY13" fmla="*/ 456119 h 460800"/>
                <a:gd name="connsiteX14" fmla="*/ 329343 w 624958"/>
                <a:gd name="connsiteY14" fmla="*/ 450289 h 460800"/>
                <a:gd name="connsiteX15" fmla="*/ 288001 w 624958"/>
                <a:gd name="connsiteY15" fmla="*/ 439598 h 460800"/>
                <a:gd name="connsiteX16" fmla="*/ 0 w 624958"/>
                <a:gd name="connsiteY16" fmla="*/ 230401 h 460800"/>
                <a:gd name="connsiteX17" fmla="*/ 288001 w 624958"/>
                <a:gd name="connsiteY17" fmla="*/ 21203 h 460800"/>
                <a:gd name="connsiteX18" fmla="*/ 329324 w 624958"/>
                <a:gd name="connsiteY18" fmla="*/ 10517 h 460800"/>
                <a:gd name="connsiteX19" fmla="*/ 348124 w 624958"/>
                <a:gd name="connsiteY19" fmla="*/ 4681 h 460800"/>
                <a:gd name="connsiteX20" fmla="*/ 394558 w 624958"/>
                <a:gd name="connsiteY20" fmla="*/ 0 h 460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24958" h="460800">
                  <a:moveTo>
                    <a:pt x="394558" y="0"/>
                  </a:moveTo>
                  <a:cubicBezTo>
                    <a:pt x="410464" y="0"/>
                    <a:pt x="425993" y="1612"/>
                    <a:pt x="440992" y="4681"/>
                  </a:cubicBezTo>
                  <a:lnTo>
                    <a:pt x="447672" y="6755"/>
                  </a:lnTo>
                  <a:lnTo>
                    <a:pt x="449592" y="6983"/>
                  </a:lnTo>
                  <a:lnTo>
                    <a:pt x="458433" y="10095"/>
                  </a:lnTo>
                  <a:lnTo>
                    <a:pt x="484240" y="18106"/>
                  </a:lnTo>
                  <a:cubicBezTo>
                    <a:pt x="566934" y="53083"/>
                    <a:pt x="624958" y="134966"/>
                    <a:pt x="624958" y="230400"/>
                  </a:cubicBezTo>
                  <a:cubicBezTo>
                    <a:pt x="624958" y="325835"/>
                    <a:pt x="566934" y="407717"/>
                    <a:pt x="484240" y="442694"/>
                  </a:cubicBezTo>
                  <a:lnTo>
                    <a:pt x="458457" y="450698"/>
                  </a:lnTo>
                  <a:lnTo>
                    <a:pt x="449592" y="453818"/>
                  </a:lnTo>
                  <a:lnTo>
                    <a:pt x="447666" y="454047"/>
                  </a:lnTo>
                  <a:lnTo>
                    <a:pt x="440992" y="456119"/>
                  </a:lnTo>
                  <a:cubicBezTo>
                    <a:pt x="425993" y="459188"/>
                    <a:pt x="410464" y="460800"/>
                    <a:pt x="394558" y="460800"/>
                  </a:cubicBezTo>
                  <a:cubicBezTo>
                    <a:pt x="378652" y="460800"/>
                    <a:pt x="363123" y="459188"/>
                    <a:pt x="348124" y="456119"/>
                  </a:cubicBezTo>
                  <a:lnTo>
                    <a:pt x="329343" y="450289"/>
                  </a:lnTo>
                  <a:lnTo>
                    <a:pt x="288001" y="439598"/>
                  </a:lnTo>
                  <a:cubicBezTo>
                    <a:pt x="203637" y="410432"/>
                    <a:pt x="104728" y="346473"/>
                    <a:pt x="0" y="230401"/>
                  </a:cubicBezTo>
                  <a:cubicBezTo>
                    <a:pt x="104728" y="114328"/>
                    <a:pt x="203637" y="50370"/>
                    <a:pt x="288001" y="21203"/>
                  </a:cubicBezTo>
                  <a:lnTo>
                    <a:pt x="329324" y="10517"/>
                  </a:lnTo>
                  <a:lnTo>
                    <a:pt x="348124" y="4681"/>
                  </a:lnTo>
                  <a:cubicBezTo>
                    <a:pt x="363123" y="1612"/>
                    <a:pt x="378652" y="0"/>
                    <a:pt x="394558" y="0"/>
                  </a:cubicBezTo>
                  <a:close/>
                </a:path>
              </a:pathLst>
            </a:custGeom>
            <a:solidFill>
              <a:srgbClr val="FF30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任意多边形 15"/>
            <p:cNvSpPr/>
            <p:nvPr/>
          </p:nvSpPr>
          <p:spPr>
            <a:xfrm>
              <a:off x="10831501" y="5101005"/>
              <a:ext cx="394093" cy="276225"/>
            </a:xfrm>
            <a:custGeom>
              <a:avLst/>
              <a:gdLst>
                <a:gd name="connsiteX0" fmla="*/ 394558 w 624958"/>
                <a:gd name="connsiteY0" fmla="*/ 0 h 460800"/>
                <a:gd name="connsiteX1" fmla="*/ 440992 w 624958"/>
                <a:gd name="connsiteY1" fmla="*/ 4681 h 460800"/>
                <a:gd name="connsiteX2" fmla="*/ 447672 w 624958"/>
                <a:gd name="connsiteY2" fmla="*/ 6755 h 460800"/>
                <a:gd name="connsiteX3" fmla="*/ 449592 w 624958"/>
                <a:gd name="connsiteY3" fmla="*/ 6983 h 460800"/>
                <a:gd name="connsiteX4" fmla="*/ 458433 w 624958"/>
                <a:gd name="connsiteY4" fmla="*/ 10095 h 460800"/>
                <a:gd name="connsiteX5" fmla="*/ 484240 w 624958"/>
                <a:gd name="connsiteY5" fmla="*/ 18106 h 460800"/>
                <a:gd name="connsiteX6" fmla="*/ 624958 w 624958"/>
                <a:gd name="connsiteY6" fmla="*/ 230400 h 460800"/>
                <a:gd name="connsiteX7" fmla="*/ 484240 w 624958"/>
                <a:gd name="connsiteY7" fmla="*/ 442694 h 460800"/>
                <a:gd name="connsiteX8" fmla="*/ 458457 w 624958"/>
                <a:gd name="connsiteY8" fmla="*/ 450698 h 460800"/>
                <a:gd name="connsiteX9" fmla="*/ 449592 w 624958"/>
                <a:gd name="connsiteY9" fmla="*/ 453818 h 460800"/>
                <a:gd name="connsiteX10" fmla="*/ 447666 w 624958"/>
                <a:gd name="connsiteY10" fmla="*/ 454047 h 460800"/>
                <a:gd name="connsiteX11" fmla="*/ 440992 w 624958"/>
                <a:gd name="connsiteY11" fmla="*/ 456119 h 460800"/>
                <a:gd name="connsiteX12" fmla="*/ 394558 w 624958"/>
                <a:gd name="connsiteY12" fmla="*/ 460800 h 460800"/>
                <a:gd name="connsiteX13" fmla="*/ 348124 w 624958"/>
                <a:gd name="connsiteY13" fmla="*/ 456119 h 460800"/>
                <a:gd name="connsiteX14" fmla="*/ 329343 w 624958"/>
                <a:gd name="connsiteY14" fmla="*/ 450289 h 460800"/>
                <a:gd name="connsiteX15" fmla="*/ 288001 w 624958"/>
                <a:gd name="connsiteY15" fmla="*/ 439598 h 460800"/>
                <a:gd name="connsiteX16" fmla="*/ 0 w 624958"/>
                <a:gd name="connsiteY16" fmla="*/ 230401 h 460800"/>
                <a:gd name="connsiteX17" fmla="*/ 288001 w 624958"/>
                <a:gd name="connsiteY17" fmla="*/ 21203 h 460800"/>
                <a:gd name="connsiteX18" fmla="*/ 329324 w 624958"/>
                <a:gd name="connsiteY18" fmla="*/ 10517 h 460800"/>
                <a:gd name="connsiteX19" fmla="*/ 348124 w 624958"/>
                <a:gd name="connsiteY19" fmla="*/ 4681 h 460800"/>
                <a:gd name="connsiteX20" fmla="*/ 394558 w 624958"/>
                <a:gd name="connsiteY20" fmla="*/ 0 h 460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24958" h="460800">
                  <a:moveTo>
                    <a:pt x="394558" y="0"/>
                  </a:moveTo>
                  <a:cubicBezTo>
                    <a:pt x="410464" y="0"/>
                    <a:pt x="425993" y="1612"/>
                    <a:pt x="440992" y="4681"/>
                  </a:cubicBezTo>
                  <a:lnTo>
                    <a:pt x="447672" y="6755"/>
                  </a:lnTo>
                  <a:lnTo>
                    <a:pt x="449592" y="6983"/>
                  </a:lnTo>
                  <a:lnTo>
                    <a:pt x="458433" y="10095"/>
                  </a:lnTo>
                  <a:lnTo>
                    <a:pt x="484240" y="18106"/>
                  </a:lnTo>
                  <a:cubicBezTo>
                    <a:pt x="566934" y="53083"/>
                    <a:pt x="624958" y="134966"/>
                    <a:pt x="624958" y="230400"/>
                  </a:cubicBezTo>
                  <a:cubicBezTo>
                    <a:pt x="624958" y="325835"/>
                    <a:pt x="566934" y="407717"/>
                    <a:pt x="484240" y="442694"/>
                  </a:cubicBezTo>
                  <a:lnTo>
                    <a:pt x="458457" y="450698"/>
                  </a:lnTo>
                  <a:lnTo>
                    <a:pt x="449592" y="453818"/>
                  </a:lnTo>
                  <a:lnTo>
                    <a:pt x="447666" y="454047"/>
                  </a:lnTo>
                  <a:lnTo>
                    <a:pt x="440992" y="456119"/>
                  </a:lnTo>
                  <a:cubicBezTo>
                    <a:pt x="425993" y="459188"/>
                    <a:pt x="410464" y="460800"/>
                    <a:pt x="394558" y="460800"/>
                  </a:cubicBezTo>
                  <a:cubicBezTo>
                    <a:pt x="378652" y="460800"/>
                    <a:pt x="363123" y="459188"/>
                    <a:pt x="348124" y="456119"/>
                  </a:cubicBezTo>
                  <a:lnTo>
                    <a:pt x="329343" y="450289"/>
                  </a:lnTo>
                  <a:lnTo>
                    <a:pt x="288001" y="439598"/>
                  </a:lnTo>
                  <a:cubicBezTo>
                    <a:pt x="203637" y="410432"/>
                    <a:pt x="104728" y="346473"/>
                    <a:pt x="0" y="230401"/>
                  </a:cubicBezTo>
                  <a:cubicBezTo>
                    <a:pt x="104728" y="114328"/>
                    <a:pt x="203637" y="50370"/>
                    <a:pt x="288001" y="21203"/>
                  </a:cubicBezTo>
                  <a:lnTo>
                    <a:pt x="329324" y="10517"/>
                  </a:lnTo>
                  <a:lnTo>
                    <a:pt x="348124" y="4681"/>
                  </a:lnTo>
                  <a:cubicBezTo>
                    <a:pt x="363123" y="1612"/>
                    <a:pt x="378652" y="0"/>
                    <a:pt x="394558" y="0"/>
                  </a:cubicBezTo>
                  <a:close/>
                </a:path>
              </a:pathLst>
            </a:custGeom>
            <a:solidFill>
              <a:srgbClr val="FFE3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任意多边形 16"/>
            <p:cNvSpPr/>
            <p:nvPr/>
          </p:nvSpPr>
          <p:spPr>
            <a:xfrm>
              <a:off x="10249933" y="5088228"/>
              <a:ext cx="430550" cy="301778"/>
            </a:xfrm>
            <a:custGeom>
              <a:avLst/>
              <a:gdLst>
                <a:gd name="connsiteX0" fmla="*/ 394558 w 624958"/>
                <a:gd name="connsiteY0" fmla="*/ 0 h 460800"/>
                <a:gd name="connsiteX1" fmla="*/ 440992 w 624958"/>
                <a:gd name="connsiteY1" fmla="*/ 4681 h 460800"/>
                <a:gd name="connsiteX2" fmla="*/ 447672 w 624958"/>
                <a:gd name="connsiteY2" fmla="*/ 6755 h 460800"/>
                <a:gd name="connsiteX3" fmla="*/ 449592 w 624958"/>
                <a:gd name="connsiteY3" fmla="*/ 6983 h 460800"/>
                <a:gd name="connsiteX4" fmla="*/ 458433 w 624958"/>
                <a:gd name="connsiteY4" fmla="*/ 10095 h 460800"/>
                <a:gd name="connsiteX5" fmla="*/ 484240 w 624958"/>
                <a:gd name="connsiteY5" fmla="*/ 18106 h 460800"/>
                <a:gd name="connsiteX6" fmla="*/ 624958 w 624958"/>
                <a:gd name="connsiteY6" fmla="*/ 230400 h 460800"/>
                <a:gd name="connsiteX7" fmla="*/ 484240 w 624958"/>
                <a:gd name="connsiteY7" fmla="*/ 442694 h 460800"/>
                <a:gd name="connsiteX8" fmla="*/ 458457 w 624958"/>
                <a:gd name="connsiteY8" fmla="*/ 450698 h 460800"/>
                <a:gd name="connsiteX9" fmla="*/ 449592 w 624958"/>
                <a:gd name="connsiteY9" fmla="*/ 453818 h 460800"/>
                <a:gd name="connsiteX10" fmla="*/ 447666 w 624958"/>
                <a:gd name="connsiteY10" fmla="*/ 454047 h 460800"/>
                <a:gd name="connsiteX11" fmla="*/ 440992 w 624958"/>
                <a:gd name="connsiteY11" fmla="*/ 456119 h 460800"/>
                <a:gd name="connsiteX12" fmla="*/ 394558 w 624958"/>
                <a:gd name="connsiteY12" fmla="*/ 460800 h 460800"/>
                <a:gd name="connsiteX13" fmla="*/ 348124 w 624958"/>
                <a:gd name="connsiteY13" fmla="*/ 456119 h 460800"/>
                <a:gd name="connsiteX14" fmla="*/ 329343 w 624958"/>
                <a:gd name="connsiteY14" fmla="*/ 450289 h 460800"/>
                <a:gd name="connsiteX15" fmla="*/ 288001 w 624958"/>
                <a:gd name="connsiteY15" fmla="*/ 439598 h 460800"/>
                <a:gd name="connsiteX16" fmla="*/ 0 w 624958"/>
                <a:gd name="connsiteY16" fmla="*/ 230401 h 460800"/>
                <a:gd name="connsiteX17" fmla="*/ 288001 w 624958"/>
                <a:gd name="connsiteY17" fmla="*/ 21203 h 460800"/>
                <a:gd name="connsiteX18" fmla="*/ 329324 w 624958"/>
                <a:gd name="connsiteY18" fmla="*/ 10517 h 460800"/>
                <a:gd name="connsiteX19" fmla="*/ 348124 w 624958"/>
                <a:gd name="connsiteY19" fmla="*/ 4681 h 460800"/>
                <a:gd name="connsiteX20" fmla="*/ 394558 w 624958"/>
                <a:gd name="connsiteY20" fmla="*/ 0 h 460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24958" h="460800">
                  <a:moveTo>
                    <a:pt x="394558" y="0"/>
                  </a:moveTo>
                  <a:cubicBezTo>
                    <a:pt x="410464" y="0"/>
                    <a:pt x="425993" y="1612"/>
                    <a:pt x="440992" y="4681"/>
                  </a:cubicBezTo>
                  <a:lnTo>
                    <a:pt x="447672" y="6755"/>
                  </a:lnTo>
                  <a:lnTo>
                    <a:pt x="449592" y="6983"/>
                  </a:lnTo>
                  <a:lnTo>
                    <a:pt x="458433" y="10095"/>
                  </a:lnTo>
                  <a:lnTo>
                    <a:pt x="484240" y="18106"/>
                  </a:lnTo>
                  <a:cubicBezTo>
                    <a:pt x="566934" y="53083"/>
                    <a:pt x="624958" y="134966"/>
                    <a:pt x="624958" y="230400"/>
                  </a:cubicBezTo>
                  <a:cubicBezTo>
                    <a:pt x="624958" y="325835"/>
                    <a:pt x="566934" y="407717"/>
                    <a:pt x="484240" y="442694"/>
                  </a:cubicBezTo>
                  <a:lnTo>
                    <a:pt x="458457" y="450698"/>
                  </a:lnTo>
                  <a:lnTo>
                    <a:pt x="449592" y="453818"/>
                  </a:lnTo>
                  <a:lnTo>
                    <a:pt x="447666" y="454047"/>
                  </a:lnTo>
                  <a:lnTo>
                    <a:pt x="440992" y="456119"/>
                  </a:lnTo>
                  <a:cubicBezTo>
                    <a:pt x="425993" y="459188"/>
                    <a:pt x="410464" y="460800"/>
                    <a:pt x="394558" y="460800"/>
                  </a:cubicBezTo>
                  <a:cubicBezTo>
                    <a:pt x="378652" y="460800"/>
                    <a:pt x="363123" y="459188"/>
                    <a:pt x="348124" y="456119"/>
                  </a:cubicBezTo>
                  <a:lnTo>
                    <a:pt x="329343" y="450289"/>
                  </a:lnTo>
                  <a:lnTo>
                    <a:pt x="288001" y="439598"/>
                  </a:lnTo>
                  <a:cubicBezTo>
                    <a:pt x="203637" y="410432"/>
                    <a:pt x="104728" y="346473"/>
                    <a:pt x="0" y="230401"/>
                  </a:cubicBezTo>
                  <a:cubicBezTo>
                    <a:pt x="104728" y="114328"/>
                    <a:pt x="203637" y="50370"/>
                    <a:pt x="288001" y="21203"/>
                  </a:cubicBezTo>
                  <a:lnTo>
                    <a:pt x="329324" y="10517"/>
                  </a:lnTo>
                  <a:lnTo>
                    <a:pt x="348124" y="4681"/>
                  </a:lnTo>
                  <a:cubicBezTo>
                    <a:pt x="363123" y="1612"/>
                    <a:pt x="378652" y="0"/>
                    <a:pt x="394558" y="0"/>
                  </a:cubicBezTo>
                  <a:close/>
                </a:path>
              </a:pathLst>
            </a:custGeom>
            <a:solidFill>
              <a:srgbClr val="004C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任意多边形 17"/>
            <p:cNvSpPr/>
            <p:nvPr/>
          </p:nvSpPr>
          <p:spPr>
            <a:xfrm>
              <a:off x="9936691" y="5010987"/>
              <a:ext cx="650952" cy="456261"/>
            </a:xfrm>
            <a:custGeom>
              <a:avLst/>
              <a:gdLst>
                <a:gd name="connsiteX0" fmla="*/ 394558 w 624958"/>
                <a:gd name="connsiteY0" fmla="*/ 0 h 460800"/>
                <a:gd name="connsiteX1" fmla="*/ 440992 w 624958"/>
                <a:gd name="connsiteY1" fmla="*/ 4681 h 460800"/>
                <a:gd name="connsiteX2" fmla="*/ 447672 w 624958"/>
                <a:gd name="connsiteY2" fmla="*/ 6755 h 460800"/>
                <a:gd name="connsiteX3" fmla="*/ 449592 w 624958"/>
                <a:gd name="connsiteY3" fmla="*/ 6983 h 460800"/>
                <a:gd name="connsiteX4" fmla="*/ 458433 w 624958"/>
                <a:gd name="connsiteY4" fmla="*/ 10095 h 460800"/>
                <a:gd name="connsiteX5" fmla="*/ 484240 w 624958"/>
                <a:gd name="connsiteY5" fmla="*/ 18106 h 460800"/>
                <a:gd name="connsiteX6" fmla="*/ 624958 w 624958"/>
                <a:gd name="connsiteY6" fmla="*/ 230400 h 460800"/>
                <a:gd name="connsiteX7" fmla="*/ 484240 w 624958"/>
                <a:gd name="connsiteY7" fmla="*/ 442694 h 460800"/>
                <a:gd name="connsiteX8" fmla="*/ 458457 w 624958"/>
                <a:gd name="connsiteY8" fmla="*/ 450698 h 460800"/>
                <a:gd name="connsiteX9" fmla="*/ 449592 w 624958"/>
                <a:gd name="connsiteY9" fmla="*/ 453818 h 460800"/>
                <a:gd name="connsiteX10" fmla="*/ 447666 w 624958"/>
                <a:gd name="connsiteY10" fmla="*/ 454047 h 460800"/>
                <a:gd name="connsiteX11" fmla="*/ 440992 w 624958"/>
                <a:gd name="connsiteY11" fmla="*/ 456119 h 460800"/>
                <a:gd name="connsiteX12" fmla="*/ 394558 w 624958"/>
                <a:gd name="connsiteY12" fmla="*/ 460800 h 460800"/>
                <a:gd name="connsiteX13" fmla="*/ 348124 w 624958"/>
                <a:gd name="connsiteY13" fmla="*/ 456119 h 460800"/>
                <a:gd name="connsiteX14" fmla="*/ 329343 w 624958"/>
                <a:gd name="connsiteY14" fmla="*/ 450289 h 460800"/>
                <a:gd name="connsiteX15" fmla="*/ 288001 w 624958"/>
                <a:gd name="connsiteY15" fmla="*/ 439598 h 460800"/>
                <a:gd name="connsiteX16" fmla="*/ 0 w 624958"/>
                <a:gd name="connsiteY16" fmla="*/ 230401 h 460800"/>
                <a:gd name="connsiteX17" fmla="*/ 288001 w 624958"/>
                <a:gd name="connsiteY17" fmla="*/ 21203 h 460800"/>
                <a:gd name="connsiteX18" fmla="*/ 329324 w 624958"/>
                <a:gd name="connsiteY18" fmla="*/ 10517 h 460800"/>
                <a:gd name="connsiteX19" fmla="*/ 348124 w 624958"/>
                <a:gd name="connsiteY19" fmla="*/ 4681 h 460800"/>
                <a:gd name="connsiteX20" fmla="*/ 394558 w 624958"/>
                <a:gd name="connsiteY20" fmla="*/ 0 h 460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24958" h="460800">
                  <a:moveTo>
                    <a:pt x="394558" y="0"/>
                  </a:moveTo>
                  <a:cubicBezTo>
                    <a:pt x="410464" y="0"/>
                    <a:pt x="425993" y="1612"/>
                    <a:pt x="440992" y="4681"/>
                  </a:cubicBezTo>
                  <a:lnTo>
                    <a:pt x="447672" y="6755"/>
                  </a:lnTo>
                  <a:lnTo>
                    <a:pt x="449592" y="6983"/>
                  </a:lnTo>
                  <a:lnTo>
                    <a:pt x="458433" y="10095"/>
                  </a:lnTo>
                  <a:lnTo>
                    <a:pt x="484240" y="18106"/>
                  </a:lnTo>
                  <a:cubicBezTo>
                    <a:pt x="566934" y="53083"/>
                    <a:pt x="624958" y="134966"/>
                    <a:pt x="624958" y="230400"/>
                  </a:cubicBezTo>
                  <a:cubicBezTo>
                    <a:pt x="624958" y="325835"/>
                    <a:pt x="566934" y="407717"/>
                    <a:pt x="484240" y="442694"/>
                  </a:cubicBezTo>
                  <a:lnTo>
                    <a:pt x="458457" y="450698"/>
                  </a:lnTo>
                  <a:lnTo>
                    <a:pt x="449592" y="453818"/>
                  </a:lnTo>
                  <a:lnTo>
                    <a:pt x="447666" y="454047"/>
                  </a:lnTo>
                  <a:lnTo>
                    <a:pt x="440992" y="456119"/>
                  </a:lnTo>
                  <a:cubicBezTo>
                    <a:pt x="425993" y="459188"/>
                    <a:pt x="410464" y="460800"/>
                    <a:pt x="394558" y="460800"/>
                  </a:cubicBezTo>
                  <a:cubicBezTo>
                    <a:pt x="378652" y="460800"/>
                    <a:pt x="363123" y="459188"/>
                    <a:pt x="348124" y="456119"/>
                  </a:cubicBezTo>
                  <a:lnTo>
                    <a:pt x="329343" y="450289"/>
                  </a:lnTo>
                  <a:lnTo>
                    <a:pt x="288001" y="439598"/>
                  </a:lnTo>
                  <a:cubicBezTo>
                    <a:pt x="203637" y="410432"/>
                    <a:pt x="104728" y="346473"/>
                    <a:pt x="0" y="230401"/>
                  </a:cubicBezTo>
                  <a:cubicBezTo>
                    <a:pt x="104728" y="114328"/>
                    <a:pt x="203637" y="50370"/>
                    <a:pt x="288001" y="21203"/>
                  </a:cubicBezTo>
                  <a:lnTo>
                    <a:pt x="329324" y="10517"/>
                  </a:lnTo>
                  <a:lnTo>
                    <a:pt x="348124" y="4681"/>
                  </a:lnTo>
                  <a:cubicBezTo>
                    <a:pt x="363123" y="1612"/>
                    <a:pt x="378652" y="0"/>
                    <a:pt x="394558" y="0"/>
                  </a:cubicBezTo>
                  <a:close/>
                </a:path>
              </a:pathLst>
            </a:custGeom>
            <a:solidFill>
              <a:srgbClr val="0079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任意多边形 18"/>
            <p:cNvSpPr/>
            <p:nvPr/>
          </p:nvSpPr>
          <p:spPr>
            <a:xfrm rot="19200000">
              <a:off x="10032254" y="4855648"/>
              <a:ext cx="394093" cy="276225"/>
            </a:xfrm>
            <a:custGeom>
              <a:avLst/>
              <a:gdLst>
                <a:gd name="connsiteX0" fmla="*/ 394558 w 624958"/>
                <a:gd name="connsiteY0" fmla="*/ 0 h 460800"/>
                <a:gd name="connsiteX1" fmla="*/ 440992 w 624958"/>
                <a:gd name="connsiteY1" fmla="*/ 4681 h 460800"/>
                <a:gd name="connsiteX2" fmla="*/ 447672 w 624958"/>
                <a:gd name="connsiteY2" fmla="*/ 6755 h 460800"/>
                <a:gd name="connsiteX3" fmla="*/ 449592 w 624958"/>
                <a:gd name="connsiteY3" fmla="*/ 6983 h 460800"/>
                <a:gd name="connsiteX4" fmla="*/ 458433 w 624958"/>
                <a:gd name="connsiteY4" fmla="*/ 10095 h 460800"/>
                <a:gd name="connsiteX5" fmla="*/ 484240 w 624958"/>
                <a:gd name="connsiteY5" fmla="*/ 18106 h 460800"/>
                <a:gd name="connsiteX6" fmla="*/ 624958 w 624958"/>
                <a:gd name="connsiteY6" fmla="*/ 230400 h 460800"/>
                <a:gd name="connsiteX7" fmla="*/ 484240 w 624958"/>
                <a:gd name="connsiteY7" fmla="*/ 442694 h 460800"/>
                <a:gd name="connsiteX8" fmla="*/ 458457 w 624958"/>
                <a:gd name="connsiteY8" fmla="*/ 450698 h 460800"/>
                <a:gd name="connsiteX9" fmla="*/ 449592 w 624958"/>
                <a:gd name="connsiteY9" fmla="*/ 453818 h 460800"/>
                <a:gd name="connsiteX10" fmla="*/ 447666 w 624958"/>
                <a:gd name="connsiteY10" fmla="*/ 454047 h 460800"/>
                <a:gd name="connsiteX11" fmla="*/ 440992 w 624958"/>
                <a:gd name="connsiteY11" fmla="*/ 456119 h 460800"/>
                <a:gd name="connsiteX12" fmla="*/ 394558 w 624958"/>
                <a:gd name="connsiteY12" fmla="*/ 460800 h 460800"/>
                <a:gd name="connsiteX13" fmla="*/ 348124 w 624958"/>
                <a:gd name="connsiteY13" fmla="*/ 456119 h 460800"/>
                <a:gd name="connsiteX14" fmla="*/ 329343 w 624958"/>
                <a:gd name="connsiteY14" fmla="*/ 450289 h 460800"/>
                <a:gd name="connsiteX15" fmla="*/ 288001 w 624958"/>
                <a:gd name="connsiteY15" fmla="*/ 439598 h 460800"/>
                <a:gd name="connsiteX16" fmla="*/ 0 w 624958"/>
                <a:gd name="connsiteY16" fmla="*/ 230401 h 460800"/>
                <a:gd name="connsiteX17" fmla="*/ 288001 w 624958"/>
                <a:gd name="connsiteY17" fmla="*/ 21203 h 460800"/>
                <a:gd name="connsiteX18" fmla="*/ 329324 w 624958"/>
                <a:gd name="connsiteY18" fmla="*/ 10517 h 460800"/>
                <a:gd name="connsiteX19" fmla="*/ 348124 w 624958"/>
                <a:gd name="connsiteY19" fmla="*/ 4681 h 460800"/>
                <a:gd name="connsiteX20" fmla="*/ 394558 w 624958"/>
                <a:gd name="connsiteY20" fmla="*/ 0 h 460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24958" h="460800">
                  <a:moveTo>
                    <a:pt x="394558" y="0"/>
                  </a:moveTo>
                  <a:cubicBezTo>
                    <a:pt x="410464" y="0"/>
                    <a:pt x="425993" y="1612"/>
                    <a:pt x="440992" y="4681"/>
                  </a:cubicBezTo>
                  <a:lnTo>
                    <a:pt x="447672" y="6755"/>
                  </a:lnTo>
                  <a:lnTo>
                    <a:pt x="449592" y="6983"/>
                  </a:lnTo>
                  <a:lnTo>
                    <a:pt x="458433" y="10095"/>
                  </a:lnTo>
                  <a:lnTo>
                    <a:pt x="484240" y="18106"/>
                  </a:lnTo>
                  <a:cubicBezTo>
                    <a:pt x="566934" y="53083"/>
                    <a:pt x="624958" y="134966"/>
                    <a:pt x="624958" y="230400"/>
                  </a:cubicBezTo>
                  <a:cubicBezTo>
                    <a:pt x="624958" y="325835"/>
                    <a:pt x="566934" y="407717"/>
                    <a:pt x="484240" y="442694"/>
                  </a:cubicBezTo>
                  <a:lnTo>
                    <a:pt x="458457" y="450698"/>
                  </a:lnTo>
                  <a:lnTo>
                    <a:pt x="449592" y="453818"/>
                  </a:lnTo>
                  <a:lnTo>
                    <a:pt x="447666" y="454047"/>
                  </a:lnTo>
                  <a:lnTo>
                    <a:pt x="440992" y="456119"/>
                  </a:lnTo>
                  <a:cubicBezTo>
                    <a:pt x="425993" y="459188"/>
                    <a:pt x="410464" y="460800"/>
                    <a:pt x="394558" y="460800"/>
                  </a:cubicBezTo>
                  <a:cubicBezTo>
                    <a:pt x="378652" y="460800"/>
                    <a:pt x="363123" y="459188"/>
                    <a:pt x="348124" y="456119"/>
                  </a:cubicBezTo>
                  <a:lnTo>
                    <a:pt x="329343" y="450289"/>
                  </a:lnTo>
                  <a:lnTo>
                    <a:pt x="288001" y="439598"/>
                  </a:lnTo>
                  <a:cubicBezTo>
                    <a:pt x="203637" y="410432"/>
                    <a:pt x="104728" y="346473"/>
                    <a:pt x="0" y="230401"/>
                  </a:cubicBezTo>
                  <a:cubicBezTo>
                    <a:pt x="104728" y="114328"/>
                    <a:pt x="203637" y="50370"/>
                    <a:pt x="288001" y="21203"/>
                  </a:cubicBezTo>
                  <a:lnTo>
                    <a:pt x="329324" y="10517"/>
                  </a:lnTo>
                  <a:lnTo>
                    <a:pt x="348124" y="4681"/>
                  </a:lnTo>
                  <a:cubicBezTo>
                    <a:pt x="363123" y="1612"/>
                    <a:pt x="378652" y="0"/>
                    <a:pt x="394558" y="0"/>
                  </a:cubicBezTo>
                  <a:close/>
                </a:path>
              </a:pathLst>
            </a:custGeom>
            <a:solidFill>
              <a:srgbClr val="FF009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任意多边形 19"/>
            <p:cNvSpPr/>
            <p:nvPr/>
          </p:nvSpPr>
          <p:spPr>
            <a:xfrm rot="2400000">
              <a:off x="10032254" y="5346362"/>
              <a:ext cx="394093" cy="276225"/>
            </a:xfrm>
            <a:custGeom>
              <a:avLst/>
              <a:gdLst>
                <a:gd name="connsiteX0" fmla="*/ 394558 w 624958"/>
                <a:gd name="connsiteY0" fmla="*/ 0 h 460800"/>
                <a:gd name="connsiteX1" fmla="*/ 440992 w 624958"/>
                <a:gd name="connsiteY1" fmla="*/ 4681 h 460800"/>
                <a:gd name="connsiteX2" fmla="*/ 447672 w 624958"/>
                <a:gd name="connsiteY2" fmla="*/ 6755 h 460800"/>
                <a:gd name="connsiteX3" fmla="*/ 449592 w 624958"/>
                <a:gd name="connsiteY3" fmla="*/ 6983 h 460800"/>
                <a:gd name="connsiteX4" fmla="*/ 458433 w 624958"/>
                <a:gd name="connsiteY4" fmla="*/ 10095 h 460800"/>
                <a:gd name="connsiteX5" fmla="*/ 484240 w 624958"/>
                <a:gd name="connsiteY5" fmla="*/ 18106 h 460800"/>
                <a:gd name="connsiteX6" fmla="*/ 624958 w 624958"/>
                <a:gd name="connsiteY6" fmla="*/ 230400 h 460800"/>
                <a:gd name="connsiteX7" fmla="*/ 484240 w 624958"/>
                <a:gd name="connsiteY7" fmla="*/ 442694 h 460800"/>
                <a:gd name="connsiteX8" fmla="*/ 458457 w 624958"/>
                <a:gd name="connsiteY8" fmla="*/ 450698 h 460800"/>
                <a:gd name="connsiteX9" fmla="*/ 449592 w 624958"/>
                <a:gd name="connsiteY9" fmla="*/ 453818 h 460800"/>
                <a:gd name="connsiteX10" fmla="*/ 447666 w 624958"/>
                <a:gd name="connsiteY10" fmla="*/ 454047 h 460800"/>
                <a:gd name="connsiteX11" fmla="*/ 440992 w 624958"/>
                <a:gd name="connsiteY11" fmla="*/ 456119 h 460800"/>
                <a:gd name="connsiteX12" fmla="*/ 394558 w 624958"/>
                <a:gd name="connsiteY12" fmla="*/ 460800 h 460800"/>
                <a:gd name="connsiteX13" fmla="*/ 348124 w 624958"/>
                <a:gd name="connsiteY13" fmla="*/ 456119 h 460800"/>
                <a:gd name="connsiteX14" fmla="*/ 329343 w 624958"/>
                <a:gd name="connsiteY14" fmla="*/ 450289 h 460800"/>
                <a:gd name="connsiteX15" fmla="*/ 288001 w 624958"/>
                <a:gd name="connsiteY15" fmla="*/ 439598 h 460800"/>
                <a:gd name="connsiteX16" fmla="*/ 0 w 624958"/>
                <a:gd name="connsiteY16" fmla="*/ 230401 h 460800"/>
                <a:gd name="connsiteX17" fmla="*/ 288001 w 624958"/>
                <a:gd name="connsiteY17" fmla="*/ 21203 h 460800"/>
                <a:gd name="connsiteX18" fmla="*/ 329324 w 624958"/>
                <a:gd name="connsiteY18" fmla="*/ 10517 h 460800"/>
                <a:gd name="connsiteX19" fmla="*/ 348124 w 624958"/>
                <a:gd name="connsiteY19" fmla="*/ 4681 h 460800"/>
                <a:gd name="connsiteX20" fmla="*/ 394558 w 624958"/>
                <a:gd name="connsiteY20" fmla="*/ 0 h 460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24958" h="460800">
                  <a:moveTo>
                    <a:pt x="394558" y="0"/>
                  </a:moveTo>
                  <a:cubicBezTo>
                    <a:pt x="410464" y="0"/>
                    <a:pt x="425993" y="1612"/>
                    <a:pt x="440992" y="4681"/>
                  </a:cubicBezTo>
                  <a:lnTo>
                    <a:pt x="447672" y="6755"/>
                  </a:lnTo>
                  <a:lnTo>
                    <a:pt x="449592" y="6983"/>
                  </a:lnTo>
                  <a:lnTo>
                    <a:pt x="458433" y="10095"/>
                  </a:lnTo>
                  <a:lnTo>
                    <a:pt x="484240" y="18106"/>
                  </a:lnTo>
                  <a:cubicBezTo>
                    <a:pt x="566934" y="53083"/>
                    <a:pt x="624958" y="134966"/>
                    <a:pt x="624958" y="230400"/>
                  </a:cubicBezTo>
                  <a:cubicBezTo>
                    <a:pt x="624958" y="325835"/>
                    <a:pt x="566934" y="407717"/>
                    <a:pt x="484240" y="442694"/>
                  </a:cubicBezTo>
                  <a:lnTo>
                    <a:pt x="458457" y="450698"/>
                  </a:lnTo>
                  <a:lnTo>
                    <a:pt x="449592" y="453818"/>
                  </a:lnTo>
                  <a:lnTo>
                    <a:pt x="447666" y="454047"/>
                  </a:lnTo>
                  <a:lnTo>
                    <a:pt x="440992" y="456119"/>
                  </a:lnTo>
                  <a:cubicBezTo>
                    <a:pt x="425993" y="459188"/>
                    <a:pt x="410464" y="460800"/>
                    <a:pt x="394558" y="460800"/>
                  </a:cubicBezTo>
                  <a:cubicBezTo>
                    <a:pt x="378652" y="460800"/>
                    <a:pt x="363123" y="459188"/>
                    <a:pt x="348124" y="456119"/>
                  </a:cubicBezTo>
                  <a:lnTo>
                    <a:pt x="329343" y="450289"/>
                  </a:lnTo>
                  <a:lnTo>
                    <a:pt x="288001" y="439598"/>
                  </a:lnTo>
                  <a:cubicBezTo>
                    <a:pt x="203637" y="410432"/>
                    <a:pt x="104728" y="346473"/>
                    <a:pt x="0" y="230401"/>
                  </a:cubicBezTo>
                  <a:cubicBezTo>
                    <a:pt x="104728" y="114328"/>
                    <a:pt x="203637" y="50370"/>
                    <a:pt x="288001" y="21203"/>
                  </a:cubicBezTo>
                  <a:lnTo>
                    <a:pt x="329324" y="10517"/>
                  </a:lnTo>
                  <a:lnTo>
                    <a:pt x="348124" y="4681"/>
                  </a:lnTo>
                  <a:cubicBezTo>
                    <a:pt x="363123" y="1612"/>
                    <a:pt x="378652" y="0"/>
                    <a:pt x="394558" y="0"/>
                  </a:cubicBezTo>
                  <a:close/>
                </a:path>
              </a:pathLst>
            </a:custGeom>
            <a:solidFill>
              <a:srgbClr val="7001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任意多边形 20"/>
            <p:cNvSpPr/>
            <p:nvPr/>
          </p:nvSpPr>
          <p:spPr>
            <a:xfrm rot="768349">
              <a:off x="9851681" y="4959916"/>
              <a:ext cx="507051" cy="355399"/>
            </a:xfrm>
            <a:custGeom>
              <a:avLst/>
              <a:gdLst>
                <a:gd name="connsiteX0" fmla="*/ 394558 w 624958"/>
                <a:gd name="connsiteY0" fmla="*/ 0 h 460800"/>
                <a:gd name="connsiteX1" fmla="*/ 440992 w 624958"/>
                <a:gd name="connsiteY1" fmla="*/ 4681 h 460800"/>
                <a:gd name="connsiteX2" fmla="*/ 447672 w 624958"/>
                <a:gd name="connsiteY2" fmla="*/ 6755 h 460800"/>
                <a:gd name="connsiteX3" fmla="*/ 449592 w 624958"/>
                <a:gd name="connsiteY3" fmla="*/ 6983 h 460800"/>
                <a:gd name="connsiteX4" fmla="*/ 458433 w 624958"/>
                <a:gd name="connsiteY4" fmla="*/ 10095 h 460800"/>
                <a:gd name="connsiteX5" fmla="*/ 484240 w 624958"/>
                <a:gd name="connsiteY5" fmla="*/ 18106 h 460800"/>
                <a:gd name="connsiteX6" fmla="*/ 624958 w 624958"/>
                <a:gd name="connsiteY6" fmla="*/ 230400 h 460800"/>
                <a:gd name="connsiteX7" fmla="*/ 484240 w 624958"/>
                <a:gd name="connsiteY7" fmla="*/ 442694 h 460800"/>
                <a:gd name="connsiteX8" fmla="*/ 458457 w 624958"/>
                <a:gd name="connsiteY8" fmla="*/ 450698 h 460800"/>
                <a:gd name="connsiteX9" fmla="*/ 449592 w 624958"/>
                <a:gd name="connsiteY9" fmla="*/ 453818 h 460800"/>
                <a:gd name="connsiteX10" fmla="*/ 447666 w 624958"/>
                <a:gd name="connsiteY10" fmla="*/ 454047 h 460800"/>
                <a:gd name="connsiteX11" fmla="*/ 440992 w 624958"/>
                <a:gd name="connsiteY11" fmla="*/ 456119 h 460800"/>
                <a:gd name="connsiteX12" fmla="*/ 394558 w 624958"/>
                <a:gd name="connsiteY12" fmla="*/ 460800 h 460800"/>
                <a:gd name="connsiteX13" fmla="*/ 348124 w 624958"/>
                <a:gd name="connsiteY13" fmla="*/ 456119 h 460800"/>
                <a:gd name="connsiteX14" fmla="*/ 329343 w 624958"/>
                <a:gd name="connsiteY14" fmla="*/ 450289 h 460800"/>
                <a:gd name="connsiteX15" fmla="*/ 288001 w 624958"/>
                <a:gd name="connsiteY15" fmla="*/ 439598 h 460800"/>
                <a:gd name="connsiteX16" fmla="*/ 0 w 624958"/>
                <a:gd name="connsiteY16" fmla="*/ 230401 h 460800"/>
                <a:gd name="connsiteX17" fmla="*/ 288001 w 624958"/>
                <a:gd name="connsiteY17" fmla="*/ 21203 h 460800"/>
                <a:gd name="connsiteX18" fmla="*/ 329324 w 624958"/>
                <a:gd name="connsiteY18" fmla="*/ 10517 h 460800"/>
                <a:gd name="connsiteX19" fmla="*/ 348124 w 624958"/>
                <a:gd name="connsiteY19" fmla="*/ 4681 h 460800"/>
                <a:gd name="connsiteX20" fmla="*/ 394558 w 624958"/>
                <a:gd name="connsiteY20" fmla="*/ 0 h 460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24958" h="460800">
                  <a:moveTo>
                    <a:pt x="394558" y="0"/>
                  </a:moveTo>
                  <a:cubicBezTo>
                    <a:pt x="410464" y="0"/>
                    <a:pt x="425993" y="1612"/>
                    <a:pt x="440992" y="4681"/>
                  </a:cubicBezTo>
                  <a:lnTo>
                    <a:pt x="447672" y="6755"/>
                  </a:lnTo>
                  <a:lnTo>
                    <a:pt x="449592" y="6983"/>
                  </a:lnTo>
                  <a:lnTo>
                    <a:pt x="458433" y="10095"/>
                  </a:lnTo>
                  <a:lnTo>
                    <a:pt x="484240" y="18106"/>
                  </a:lnTo>
                  <a:cubicBezTo>
                    <a:pt x="566934" y="53083"/>
                    <a:pt x="624958" y="134966"/>
                    <a:pt x="624958" y="230400"/>
                  </a:cubicBezTo>
                  <a:cubicBezTo>
                    <a:pt x="624958" y="325835"/>
                    <a:pt x="566934" y="407717"/>
                    <a:pt x="484240" y="442694"/>
                  </a:cubicBezTo>
                  <a:lnTo>
                    <a:pt x="458457" y="450698"/>
                  </a:lnTo>
                  <a:lnTo>
                    <a:pt x="449592" y="453818"/>
                  </a:lnTo>
                  <a:lnTo>
                    <a:pt x="447666" y="454047"/>
                  </a:lnTo>
                  <a:lnTo>
                    <a:pt x="440992" y="456119"/>
                  </a:lnTo>
                  <a:cubicBezTo>
                    <a:pt x="425993" y="459188"/>
                    <a:pt x="410464" y="460800"/>
                    <a:pt x="394558" y="460800"/>
                  </a:cubicBezTo>
                  <a:cubicBezTo>
                    <a:pt x="378652" y="460800"/>
                    <a:pt x="363123" y="459188"/>
                    <a:pt x="348124" y="456119"/>
                  </a:cubicBezTo>
                  <a:lnTo>
                    <a:pt x="329343" y="450289"/>
                  </a:lnTo>
                  <a:lnTo>
                    <a:pt x="288001" y="439598"/>
                  </a:lnTo>
                  <a:cubicBezTo>
                    <a:pt x="203637" y="410432"/>
                    <a:pt x="104728" y="346473"/>
                    <a:pt x="0" y="230401"/>
                  </a:cubicBezTo>
                  <a:cubicBezTo>
                    <a:pt x="104728" y="114328"/>
                    <a:pt x="203637" y="50370"/>
                    <a:pt x="288001" y="21203"/>
                  </a:cubicBezTo>
                  <a:lnTo>
                    <a:pt x="329324" y="10517"/>
                  </a:lnTo>
                  <a:lnTo>
                    <a:pt x="348124" y="4681"/>
                  </a:lnTo>
                  <a:cubicBezTo>
                    <a:pt x="363123" y="1612"/>
                    <a:pt x="378652" y="0"/>
                    <a:pt x="394558" y="0"/>
                  </a:cubicBezTo>
                  <a:close/>
                </a:path>
              </a:pathLst>
            </a:custGeom>
            <a:solidFill>
              <a:srgbClr val="FF200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任意多边形 21"/>
            <p:cNvSpPr/>
            <p:nvPr/>
          </p:nvSpPr>
          <p:spPr>
            <a:xfrm rot="20820000">
              <a:off x="9851286" y="5162919"/>
              <a:ext cx="507051" cy="355399"/>
            </a:xfrm>
            <a:custGeom>
              <a:avLst/>
              <a:gdLst>
                <a:gd name="connsiteX0" fmla="*/ 394558 w 624958"/>
                <a:gd name="connsiteY0" fmla="*/ 0 h 460800"/>
                <a:gd name="connsiteX1" fmla="*/ 440992 w 624958"/>
                <a:gd name="connsiteY1" fmla="*/ 4681 h 460800"/>
                <a:gd name="connsiteX2" fmla="*/ 447672 w 624958"/>
                <a:gd name="connsiteY2" fmla="*/ 6755 h 460800"/>
                <a:gd name="connsiteX3" fmla="*/ 449592 w 624958"/>
                <a:gd name="connsiteY3" fmla="*/ 6983 h 460800"/>
                <a:gd name="connsiteX4" fmla="*/ 458433 w 624958"/>
                <a:gd name="connsiteY4" fmla="*/ 10095 h 460800"/>
                <a:gd name="connsiteX5" fmla="*/ 484240 w 624958"/>
                <a:gd name="connsiteY5" fmla="*/ 18106 h 460800"/>
                <a:gd name="connsiteX6" fmla="*/ 624958 w 624958"/>
                <a:gd name="connsiteY6" fmla="*/ 230400 h 460800"/>
                <a:gd name="connsiteX7" fmla="*/ 484240 w 624958"/>
                <a:gd name="connsiteY7" fmla="*/ 442694 h 460800"/>
                <a:gd name="connsiteX8" fmla="*/ 458457 w 624958"/>
                <a:gd name="connsiteY8" fmla="*/ 450698 h 460800"/>
                <a:gd name="connsiteX9" fmla="*/ 449592 w 624958"/>
                <a:gd name="connsiteY9" fmla="*/ 453818 h 460800"/>
                <a:gd name="connsiteX10" fmla="*/ 447666 w 624958"/>
                <a:gd name="connsiteY10" fmla="*/ 454047 h 460800"/>
                <a:gd name="connsiteX11" fmla="*/ 440992 w 624958"/>
                <a:gd name="connsiteY11" fmla="*/ 456119 h 460800"/>
                <a:gd name="connsiteX12" fmla="*/ 394558 w 624958"/>
                <a:gd name="connsiteY12" fmla="*/ 460800 h 460800"/>
                <a:gd name="connsiteX13" fmla="*/ 348124 w 624958"/>
                <a:gd name="connsiteY13" fmla="*/ 456119 h 460800"/>
                <a:gd name="connsiteX14" fmla="*/ 329343 w 624958"/>
                <a:gd name="connsiteY14" fmla="*/ 450289 h 460800"/>
                <a:gd name="connsiteX15" fmla="*/ 288001 w 624958"/>
                <a:gd name="connsiteY15" fmla="*/ 439598 h 460800"/>
                <a:gd name="connsiteX16" fmla="*/ 0 w 624958"/>
                <a:gd name="connsiteY16" fmla="*/ 230401 h 460800"/>
                <a:gd name="connsiteX17" fmla="*/ 288001 w 624958"/>
                <a:gd name="connsiteY17" fmla="*/ 21203 h 460800"/>
                <a:gd name="connsiteX18" fmla="*/ 329324 w 624958"/>
                <a:gd name="connsiteY18" fmla="*/ 10517 h 460800"/>
                <a:gd name="connsiteX19" fmla="*/ 348124 w 624958"/>
                <a:gd name="connsiteY19" fmla="*/ 4681 h 460800"/>
                <a:gd name="connsiteX20" fmla="*/ 394558 w 624958"/>
                <a:gd name="connsiteY20" fmla="*/ 0 h 460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24958" h="460800">
                  <a:moveTo>
                    <a:pt x="394558" y="0"/>
                  </a:moveTo>
                  <a:cubicBezTo>
                    <a:pt x="410464" y="0"/>
                    <a:pt x="425993" y="1612"/>
                    <a:pt x="440992" y="4681"/>
                  </a:cubicBezTo>
                  <a:lnTo>
                    <a:pt x="447672" y="6755"/>
                  </a:lnTo>
                  <a:lnTo>
                    <a:pt x="449592" y="6983"/>
                  </a:lnTo>
                  <a:lnTo>
                    <a:pt x="458433" y="10095"/>
                  </a:lnTo>
                  <a:lnTo>
                    <a:pt x="484240" y="18106"/>
                  </a:lnTo>
                  <a:cubicBezTo>
                    <a:pt x="566934" y="53083"/>
                    <a:pt x="624958" y="134966"/>
                    <a:pt x="624958" y="230400"/>
                  </a:cubicBezTo>
                  <a:cubicBezTo>
                    <a:pt x="624958" y="325835"/>
                    <a:pt x="566934" y="407717"/>
                    <a:pt x="484240" y="442694"/>
                  </a:cubicBezTo>
                  <a:lnTo>
                    <a:pt x="458457" y="450698"/>
                  </a:lnTo>
                  <a:lnTo>
                    <a:pt x="449592" y="453818"/>
                  </a:lnTo>
                  <a:lnTo>
                    <a:pt x="447666" y="454047"/>
                  </a:lnTo>
                  <a:lnTo>
                    <a:pt x="440992" y="456119"/>
                  </a:lnTo>
                  <a:cubicBezTo>
                    <a:pt x="425993" y="459188"/>
                    <a:pt x="410464" y="460800"/>
                    <a:pt x="394558" y="460800"/>
                  </a:cubicBezTo>
                  <a:cubicBezTo>
                    <a:pt x="378652" y="460800"/>
                    <a:pt x="363123" y="459188"/>
                    <a:pt x="348124" y="456119"/>
                  </a:cubicBezTo>
                  <a:lnTo>
                    <a:pt x="329343" y="450289"/>
                  </a:lnTo>
                  <a:lnTo>
                    <a:pt x="288001" y="439598"/>
                  </a:lnTo>
                  <a:cubicBezTo>
                    <a:pt x="203637" y="410432"/>
                    <a:pt x="104728" y="346473"/>
                    <a:pt x="0" y="230401"/>
                  </a:cubicBezTo>
                  <a:cubicBezTo>
                    <a:pt x="104728" y="114328"/>
                    <a:pt x="203637" y="50370"/>
                    <a:pt x="288001" y="21203"/>
                  </a:cubicBezTo>
                  <a:lnTo>
                    <a:pt x="329324" y="10517"/>
                  </a:lnTo>
                  <a:lnTo>
                    <a:pt x="348124" y="4681"/>
                  </a:lnTo>
                  <a:cubicBezTo>
                    <a:pt x="363123" y="1612"/>
                    <a:pt x="378652" y="0"/>
                    <a:pt x="394558" y="0"/>
                  </a:cubicBezTo>
                  <a:close/>
                </a:path>
              </a:pathLst>
            </a:custGeom>
            <a:solidFill>
              <a:srgbClr val="FFE3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任意多边形 22"/>
            <p:cNvSpPr/>
            <p:nvPr/>
          </p:nvSpPr>
          <p:spPr>
            <a:xfrm>
              <a:off x="9629499" y="5044421"/>
              <a:ext cx="555551" cy="389393"/>
            </a:xfrm>
            <a:custGeom>
              <a:avLst/>
              <a:gdLst>
                <a:gd name="connsiteX0" fmla="*/ 394558 w 624958"/>
                <a:gd name="connsiteY0" fmla="*/ 0 h 460800"/>
                <a:gd name="connsiteX1" fmla="*/ 440992 w 624958"/>
                <a:gd name="connsiteY1" fmla="*/ 4681 h 460800"/>
                <a:gd name="connsiteX2" fmla="*/ 447672 w 624958"/>
                <a:gd name="connsiteY2" fmla="*/ 6755 h 460800"/>
                <a:gd name="connsiteX3" fmla="*/ 449592 w 624958"/>
                <a:gd name="connsiteY3" fmla="*/ 6983 h 460800"/>
                <a:gd name="connsiteX4" fmla="*/ 458433 w 624958"/>
                <a:gd name="connsiteY4" fmla="*/ 10095 h 460800"/>
                <a:gd name="connsiteX5" fmla="*/ 484240 w 624958"/>
                <a:gd name="connsiteY5" fmla="*/ 18106 h 460800"/>
                <a:gd name="connsiteX6" fmla="*/ 624958 w 624958"/>
                <a:gd name="connsiteY6" fmla="*/ 230400 h 460800"/>
                <a:gd name="connsiteX7" fmla="*/ 484240 w 624958"/>
                <a:gd name="connsiteY7" fmla="*/ 442694 h 460800"/>
                <a:gd name="connsiteX8" fmla="*/ 458457 w 624958"/>
                <a:gd name="connsiteY8" fmla="*/ 450698 h 460800"/>
                <a:gd name="connsiteX9" fmla="*/ 449592 w 624958"/>
                <a:gd name="connsiteY9" fmla="*/ 453818 h 460800"/>
                <a:gd name="connsiteX10" fmla="*/ 447666 w 624958"/>
                <a:gd name="connsiteY10" fmla="*/ 454047 h 460800"/>
                <a:gd name="connsiteX11" fmla="*/ 440992 w 624958"/>
                <a:gd name="connsiteY11" fmla="*/ 456119 h 460800"/>
                <a:gd name="connsiteX12" fmla="*/ 394558 w 624958"/>
                <a:gd name="connsiteY12" fmla="*/ 460800 h 460800"/>
                <a:gd name="connsiteX13" fmla="*/ 348124 w 624958"/>
                <a:gd name="connsiteY13" fmla="*/ 456119 h 460800"/>
                <a:gd name="connsiteX14" fmla="*/ 329343 w 624958"/>
                <a:gd name="connsiteY14" fmla="*/ 450289 h 460800"/>
                <a:gd name="connsiteX15" fmla="*/ 288001 w 624958"/>
                <a:gd name="connsiteY15" fmla="*/ 439598 h 460800"/>
                <a:gd name="connsiteX16" fmla="*/ 0 w 624958"/>
                <a:gd name="connsiteY16" fmla="*/ 230401 h 460800"/>
                <a:gd name="connsiteX17" fmla="*/ 288001 w 624958"/>
                <a:gd name="connsiteY17" fmla="*/ 21203 h 460800"/>
                <a:gd name="connsiteX18" fmla="*/ 329324 w 624958"/>
                <a:gd name="connsiteY18" fmla="*/ 10517 h 460800"/>
                <a:gd name="connsiteX19" fmla="*/ 348124 w 624958"/>
                <a:gd name="connsiteY19" fmla="*/ 4681 h 460800"/>
                <a:gd name="connsiteX20" fmla="*/ 394558 w 624958"/>
                <a:gd name="connsiteY20" fmla="*/ 0 h 460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24958" h="460800">
                  <a:moveTo>
                    <a:pt x="394558" y="0"/>
                  </a:moveTo>
                  <a:cubicBezTo>
                    <a:pt x="410464" y="0"/>
                    <a:pt x="425993" y="1612"/>
                    <a:pt x="440992" y="4681"/>
                  </a:cubicBezTo>
                  <a:lnTo>
                    <a:pt x="447672" y="6755"/>
                  </a:lnTo>
                  <a:lnTo>
                    <a:pt x="449592" y="6983"/>
                  </a:lnTo>
                  <a:lnTo>
                    <a:pt x="458433" y="10095"/>
                  </a:lnTo>
                  <a:lnTo>
                    <a:pt x="484240" y="18106"/>
                  </a:lnTo>
                  <a:cubicBezTo>
                    <a:pt x="566934" y="53083"/>
                    <a:pt x="624958" y="134966"/>
                    <a:pt x="624958" y="230400"/>
                  </a:cubicBezTo>
                  <a:cubicBezTo>
                    <a:pt x="624958" y="325835"/>
                    <a:pt x="566934" y="407717"/>
                    <a:pt x="484240" y="442694"/>
                  </a:cubicBezTo>
                  <a:lnTo>
                    <a:pt x="458457" y="450698"/>
                  </a:lnTo>
                  <a:lnTo>
                    <a:pt x="449592" y="453818"/>
                  </a:lnTo>
                  <a:lnTo>
                    <a:pt x="447666" y="454047"/>
                  </a:lnTo>
                  <a:lnTo>
                    <a:pt x="440992" y="456119"/>
                  </a:lnTo>
                  <a:cubicBezTo>
                    <a:pt x="425993" y="459188"/>
                    <a:pt x="410464" y="460800"/>
                    <a:pt x="394558" y="460800"/>
                  </a:cubicBezTo>
                  <a:cubicBezTo>
                    <a:pt x="378652" y="460800"/>
                    <a:pt x="363123" y="459188"/>
                    <a:pt x="348124" y="456119"/>
                  </a:cubicBezTo>
                  <a:lnTo>
                    <a:pt x="329343" y="450289"/>
                  </a:lnTo>
                  <a:lnTo>
                    <a:pt x="288001" y="439598"/>
                  </a:lnTo>
                  <a:cubicBezTo>
                    <a:pt x="203637" y="410432"/>
                    <a:pt x="104728" y="346473"/>
                    <a:pt x="0" y="230401"/>
                  </a:cubicBezTo>
                  <a:cubicBezTo>
                    <a:pt x="104728" y="114328"/>
                    <a:pt x="203637" y="50370"/>
                    <a:pt x="288001" y="21203"/>
                  </a:cubicBezTo>
                  <a:lnTo>
                    <a:pt x="329324" y="10517"/>
                  </a:lnTo>
                  <a:lnTo>
                    <a:pt x="348124" y="4681"/>
                  </a:lnTo>
                  <a:cubicBezTo>
                    <a:pt x="363123" y="1612"/>
                    <a:pt x="378652" y="0"/>
                    <a:pt x="394558" y="0"/>
                  </a:cubicBezTo>
                  <a:close/>
                </a:path>
              </a:pathLst>
            </a:custGeom>
            <a:solidFill>
              <a:srgbClr val="FF9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6" name="椭圆 25"/>
          <p:cNvSpPr/>
          <p:nvPr/>
        </p:nvSpPr>
        <p:spPr>
          <a:xfrm>
            <a:off x="3920980" y="2134407"/>
            <a:ext cx="136478" cy="13647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7639702" y="2728354"/>
            <a:ext cx="136478" cy="13647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7652557" y="3559245"/>
            <a:ext cx="136478" cy="13647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45" name="组合 44"/>
          <p:cNvGrpSpPr/>
          <p:nvPr/>
        </p:nvGrpSpPr>
        <p:grpSpPr>
          <a:xfrm>
            <a:off x="736631" y="1022577"/>
            <a:ext cx="3240231" cy="1172243"/>
            <a:chOff x="467711" y="876023"/>
            <a:chExt cx="3240231" cy="1172243"/>
          </a:xfrm>
        </p:grpSpPr>
        <p:sp>
          <p:nvSpPr>
            <p:cNvPr id="36" name="平行四边形 35"/>
            <p:cNvSpPr/>
            <p:nvPr/>
          </p:nvSpPr>
          <p:spPr>
            <a:xfrm flipH="1">
              <a:off x="467711" y="1364266"/>
              <a:ext cx="3240231" cy="684000"/>
            </a:xfrm>
            <a:prstGeom prst="parallelogram">
              <a:avLst>
                <a:gd name="adj" fmla="val 79286"/>
              </a:avLst>
            </a:prstGeom>
            <a:noFill/>
            <a:ln>
              <a:gradFill>
                <a:gsLst>
                  <a:gs pos="0">
                    <a:schemeClr val="bg1"/>
                  </a:gs>
                  <a:gs pos="50000">
                    <a:schemeClr val="bg1">
                      <a:alpha val="0"/>
                    </a:schemeClr>
                  </a:gs>
                </a:gsLst>
                <a:lin ang="45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文本框 37"/>
            <p:cNvSpPr txBox="1"/>
            <p:nvPr/>
          </p:nvSpPr>
          <p:spPr>
            <a:xfrm>
              <a:off x="1648861" y="876023"/>
              <a:ext cx="17235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 smtClean="0">
                  <a:solidFill>
                    <a:schemeClr val="bg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rPr>
                <a:t>填写用户名</a:t>
              </a:r>
              <a:endParaRPr lang="zh-CN" altLang="en-US" sz="2400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7711682" y="1616524"/>
            <a:ext cx="3240231" cy="1172243"/>
            <a:chOff x="8482263" y="876023"/>
            <a:chExt cx="3240231" cy="1172243"/>
          </a:xfrm>
        </p:grpSpPr>
        <p:sp>
          <p:nvSpPr>
            <p:cNvPr id="33" name="平行四边形 32"/>
            <p:cNvSpPr/>
            <p:nvPr/>
          </p:nvSpPr>
          <p:spPr>
            <a:xfrm>
              <a:off x="8482263" y="1364266"/>
              <a:ext cx="3240231" cy="684000"/>
            </a:xfrm>
            <a:prstGeom prst="parallelogram">
              <a:avLst>
                <a:gd name="adj" fmla="val 79286"/>
              </a:avLst>
            </a:prstGeom>
            <a:noFill/>
            <a:ln>
              <a:gradFill>
                <a:gsLst>
                  <a:gs pos="0">
                    <a:schemeClr val="bg1"/>
                  </a:gs>
                  <a:gs pos="50000">
                    <a:schemeClr val="bg1">
                      <a:alpha val="0"/>
                    </a:schemeClr>
                  </a:gs>
                </a:gsLst>
                <a:lin ang="45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9153108" y="876023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 smtClean="0">
                  <a:solidFill>
                    <a:schemeClr val="bg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rPr>
                <a:t>输入密码</a:t>
              </a:r>
              <a:endParaRPr lang="zh-CN" altLang="en-US" sz="2400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7707941" y="3627484"/>
            <a:ext cx="3240231" cy="1172332"/>
            <a:chOff x="8482263" y="4908109"/>
            <a:chExt cx="3240231" cy="1172332"/>
          </a:xfrm>
        </p:grpSpPr>
        <p:sp>
          <p:nvSpPr>
            <p:cNvPr id="34" name="平行四边形 33"/>
            <p:cNvSpPr/>
            <p:nvPr/>
          </p:nvSpPr>
          <p:spPr>
            <a:xfrm flipV="1">
              <a:off x="8482263" y="4908109"/>
              <a:ext cx="3240231" cy="684000"/>
            </a:xfrm>
            <a:prstGeom prst="parallelogram">
              <a:avLst>
                <a:gd name="adj" fmla="val 79286"/>
              </a:avLst>
            </a:prstGeom>
            <a:noFill/>
            <a:ln>
              <a:gradFill>
                <a:gsLst>
                  <a:gs pos="0">
                    <a:schemeClr val="bg1"/>
                  </a:gs>
                  <a:gs pos="50000">
                    <a:schemeClr val="bg1">
                      <a:alpha val="0"/>
                    </a:schemeClr>
                  </a:gs>
                </a:gsLst>
                <a:lin ang="45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文本框 40"/>
            <p:cNvSpPr txBox="1"/>
            <p:nvPr/>
          </p:nvSpPr>
          <p:spPr>
            <a:xfrm>
              <a:off x="9153108" y="5618776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 smtClean="0">
                  <a:solidFill>
                    <a:schemeClr val="bg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rPr>
                <a:t>登录系统</a:t>
              </a:r>
              <a:endParaRPr lang="zh-CN" altLang="en-US" sz="2400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9302761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5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8" presetClass="entr" presetSubtype="9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1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8" presetClass="entr" presetSubtype="3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3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8" presetClass="entr" presetSubtype="6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26" grpId="0" animBg="1"/>
      <p:bldP spid="27" grpId="0" animBg="1"/>
      <p:bldP spid="3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668594" y="-1998406"/>
            <a:ext cx="10854812" cy="10854812"/>
          </a:xfrm>
          <a:prstGeom prst="ellipse">
            <a:avLst/>
          </a:prstGeom>
          <a:noFill/>
          <a:ln w="9525">
            <a:solidFill>
              <a:schemeClr val="bg1">
                <a:lumMod val="65000"/>
              </a:schemeClr>
            </a:solidFill>
            <a:prstDash val="lgDashDot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963562" y="-1703438"/>
            <a:ext cx="10264876" cy="10264876"/>
          </a:xfrm>
          <a:prstGeom prst="ellipse">
            <a:avLst/>
          </a:prstGeom>
          <a:noFill/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5064164" y="-361950"/>
            <a:ext cx="2096017" cy="60785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8900" b="1" i="1" dirty="0">
                <a:ln>
                  <a:solidFill>
                    <a:schemeClr val="bg1"/>
                  </a:solidFill>
                </a:ln>
                <a:noFill/>
                <a:latin typeface="Adobe Devanagari" panose="02040503050201020203" pitchFamily="18" charset="0"/>
                <a:ea typeface="Adobe Gothic Std B" panose="020B0800000000000000" pitchFamily="34" charset="-128"/>
                <a:cs typeface="Adobe Devanagari" panose="02040503050201020203" pitchFamily="18" charset="0"/>
              </a:rPr>
              <a:t>2</a:t>
            </a:r>
            <a:endParaRPr lang="zh-CN" altLang="en-US" sz="38900" b="1" i="1" dirty="0">
              <a:ln>
                <a:solidFill>
                  <a:schemeClr val="bg1"/>
                </a:solidFill>
              </a:ln>
              <a:noFill/>
              <a:latin typeface="Adobe Devanagari" panose="02040503050201020203" pitchFamily="18" charset="0"/>
              <a:cs typeface="Adobe Devanagari" panose="02040503050201020203" pitchFamily="18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5045215" y="3695700"/>
            <a:ext cx="21339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spc="600" dirty="0" smtClean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系统首页</a:t>
            </a:r>
            <a:endParaRPr lang="zh-CN" altLang="en-US" sz="3200" spc="600" dirty="0">
              <a:solidFill>
                <a:schemeClr val="bg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cxnSp>
        <p:nvCxnSpPr>
          <p:cNvPr id="20" name="直接连接符 19"/>
          <p:cNvCxnSpPr/>
          <p:nvPr/>
        </p:nvCxnSpPr>
        <p:spPr>
          <a:xfrm>
            <a:off x="2227700" y="4399781"/>
            <a:ext cx="7893293" cy="0"/>
          </a:xfrm>
          <a:prstGeom prst="line">
            <a:avLst/>
          </a:prstGeom>
          <a:ln w="25400">
            <a:gradFill>
              <a:gsLst>
                <a:gs pos="0">
                  <a:schemeClr val="bg1">
                    <a:lumMod val="0"/>
                  </a:schemeClr>
                </a:gs>
                <a:gs pos="50000">
                  <a:schemeClr val="bg1">
                    <a:lumMod val="0"/>
                    <a:lumOff val="100000"/>
                  </a:schemeClr>
                </a:gs>
                <a:gs pos="100000">
                  <a:schemeClr val="bg1">
                    <a:lumMod val="0"/>
                    <a:alpha val="40000"/>
                  </a:schemeClr>
                </a:gs>
              </a:gsLst>
              <a:lin ang="0" scaled="0"/>
            </a:gra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061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8" presetClass="emph" presetSubtype="0" repeatCount="indefinite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5400000">
                                      <p:cBhvr>
                                        <p:cTn id="14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6" presetClass="entr" presetSubtype="37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18" grpId="0"/>
      <p:bldP spid="1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/>
          <p:cNvGrpSpPr/>
          <p:nvPr/>
        </p:nvGrpSpPr>
        <p:grpSpPr>
          <a:xfrm>
            <a:off x="331000" y="2089546"/>
            <a:ext cx="11529999" cy="2678908"/>
            <a:chOff x="442917" y="2146695"/>
            <a:chExt cx="11529999" cy="2678908"/>
          </a:xfrm>
        </p:grpSpPr>
        <p:sp>
          <p:nvSpPr>
            <p:cNvPr id="23" name="任意多边形 22"/>
            <p:cNvSpPr/>
            <p:nvPr/>
          </p:nvSpPr>
          <p:spPr>
            <a:xfrm>
              <a:off x="442917" y="2146696"/>
              <a:ext cx="3843333" cy="2564607"/>
            </a:xfrm>
            <a:custGeom>
              <a:avLst/>
              <a:gdLst>
                <a:gd name="connsiteX0" fmla="*/ 0 w 12115801"/>
                <a:gd name="connsiteY0" fmla="*/ 1275917 h 5579544"/>
                <a:gd name="connsiteX1" fmla="*/ 400051 w 12115801"/>
                <a:gd name="connsiteY1" fmla="*/ 4404879 h 5579544"/>
                <a:gd name="connsiteX2" fmla="*/ 814388 w 12115801"/>
                <a:gd name="connsiteY2" fmla="*/ 861579 h 5579544"/>
                <a:gd name="connsiteX3" fmla="*/ 1243013 w 12115801"/>
                <a:gd name="connsiteY3" fmla="*/ 4719204 h 5579544"/>
                <a:gd name="connsiteX4" fmla="*/ 1643063 w 12115801"/>
                <a:gd name="connsiteY4" fmla="*/ 761567 h 5579544"/>
                <a:gd name="connsiteX5" fmla="*/ 1957388 w 12115801"/>
                <a:gd name="connsiteY5" fmla="*/ 4276292 h 5579544"/>
                <a:gd name="connsiteX6" fmla="*/ 2300288 w 12115801"/>
                <a:gd name="connsiteY6" fmla="*/ 1633104 h 5579544"/>
                <a:gd name="connsiteX7" fmla="*/ 2686051 w 12115801"/>
                <a:gd name="connsiteY7" fmla="*/ 4090554 h 5579544"/>
                <a:gd name="connsiteX8" fmla="*/ 3128963 w 12115801"/>
                <a:gd name="connsiteY8" fmla="*/ 232929 h 5579544"/>
                <a:gd name="connsiteX9" fmla="*/ 3629026 w 12115801"/>
                <a:gd name="connsiteY9" fmla="*/ 5376429 h 5579544"/>
                <a:gd name="connsiteX10" fmla="*/ 3943351 w 12115801"/>
                <a:gd name="connsiteY10" fmla="*/ 1447367 h 5579544"/>
                <a:gd name="connsiteX11" fmla="*/ 4486276 w 12115801"/>
                <a:gd name="connsiteY11" fmla="*/ 4733492 h 5579544"/>
                <a:gd name="connsiteX12" fmla="*/ 4900613 w 12115801"/>
                <a:gd name="connsiteY12" fmla="*/ 375804 h 5579544"/>
                <a:gd name="connsiteX13" fmla="*/ 5129213 w 12115801"/>
                <a:gd name="connsiteY13" fmla="*/ 4890654 h 5579544"/>
                <a:gd name="connsiteX14" fmla="*/ 5514976 w 12115801"/>
                <a:gd name="connsiteY14" fmla="*/ 2247467 h 5579544"/>
                <a:gd name="connsiteX15" fmla="*/ 5900738 w 12115801"/>
                <a:gd name="connsiteY15" fmla="*/ 5447867 h 5579544"/>
                <a:gd name="connsiteX16" fmla="*/ 6200776 w 12115801"/>
                <a:gd name="connsiteY16" fmla="*/ 204354 h 5579544"/>
                <a:gd name="connsiteX17" fmla="*/ 6415088 w 12115801"/>
                <a:gd name="connsiteY17" fmla="*/ 4947804 h 5579544"/>
                <a:gd name="connsiteX18" fmla="*/ 7029451 w 12115801"/>
                <a:gd name="connsiteY18" fmla="*/ 933017 h 5579544"/>
                <a:gd name="connsiteX19" fmla="*/ 7372351 w 12115801"/>
                <a:gd name="connsiteY19" fmla="*/ 5019242 h 5579544"/>
                <a:gd name="connsiteX20" fmla="*/ 7972426 w 12115801"/>
                <a:gd name="connsiteY20" fmla="*/ 1990292 h 5579544"/>
                <a:gd name="connsiteX21" fmla="*/ 8315326 w 12115801"/>
                <a:gd name="connsiteY21" fmla="*/ 4604904 h 5579544"/>
                <a:gd name="connsiteX22" fmla="*/ 8786813 w 12115801"/>
                <a:gd name="connsiteY22" fmla="*/ 4329 h 5579544"/>
                <a:gd name="connsiteX23" fmla="*/ 9401176 w 12115801"/>
                <a:gd name="connsiteY23" fmla="*/ 5576454 h 5579544"/>
                <a:gd name="connsiteX24" fmla="*/ 9829801 w 12115801"/>
                <a:gd name="connsiteY24" fmla="*/ 847292 h 5579544"/>
                <a:gd name="connsiteX25" fmla="*/ 10115551 w 12115801"/>
                <a:gd name="connsiteY25" fmla="*/ 4533467 h 5579544"/>
                <a:gd name="connsiteX26" fmla="*/ 10587038 w 12115801"/>
                <a:gd name="connsiteY26" fmla="*/ 1733117 h 5579544"/>
                <a:gd name="connsiteX27" fmla="*/ 10901363 w 12115801"/>
                <a:gd name="connsiteY27" fmla="*/ 4076267 h 5579544"/>
                <a:gd name="connsiteX28" fmla="*/ 11258551 w 12115801"/>
                <a:gd name="connsiteY28" fmla="*/ 390092 h 5579544"/>
                <a:gd name="connsiteX29" fmla="*/ 11601451 w 12115801"/>
                <a:gd name="connsiteY29" fmla="*/ 5533592 h 5579544"/>
                <a:gd name="connsiteX30" fmla="*/ 11901488 w 12115801"/>
                <a:gd name="connsiteY30" fmla="*/ 918729 h 5579544"/>
                <a:gd name="connsiteX31" fmla="*/ 12115801 w 12115801"/>
                <a:gd name="connsiteY31" fmla="*/ 4519179 h 5579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2115801" h="5579544">
                  <a:moveTo>
                    <a:pt x="0" y="1275917"/>
                  </a:moveTo>
                  <a:cubicBezTo>
                    <a:pt x="132160" y="2874926"/>
                    <a:pt x="264320" y="4473935"/>
                    <a:pt x="400051" y="4404879"/>
                  </a:cubicBezTo>
                  <a:cubicBezTo>
                    <a:pt x="535782" y="4335823"/>
                    <a:pt x="673894" y="809192"/>
                    <a:pt x="814388" y="861579"/>
                  </a:cubicBezTo>
                  <a:cubicBezTo>
                    <a:pt x="954882" y="913966"/>
                    <a:pt x="1104901" y="4735873"/>
                    <a:pt x="1243013" y="4719204"/>
                  </a:cubicBezTo>
                  <a:cubicBezTo>
                    <a:pt x="1381125" y="4702535"/>
                    <a:pt x="1524001" y="835386"/>
                    <a:pt x="1643063" y="761567"/>
                  </a:cubicBezTo>
                  <a:cubicBezTo>
                    <a:pt x="1762125" y="687748"/>
                    <a:pt x="1847850" y="4131036"/>
                    <a:pt x="1957388" y="4276292"/>
                  </a:cubicBezTo>
                  <a:cubicBezTo>
                    <a:pt x="2066926" y="4421548"/>
                    <a:pt x="2178844" y="1664060"/>
                    <a:pt x="2300288" y="1633104"/>
                  </a:cubicBezTo>
                  <a:cubicBezTo>
                    <a:pt x="2421732" y="1602148"/>
                    <a:pt x="2547939" y="4323917"/>
                    <a:pt x="2686051" y="4090554"/>
                  </a:cubicBezTo>
                  <a:cubicBezTo>
                    <a:pt x="2824164" y="3857192"/>
                    <a:pt x="2971801" y="18617"/>
                    <a:pt x="3128963" y="232929"/>
                  </a:cubicBezTo>
                  <a:cubicBezTo>
                    <a:pt x="3286125" y="447241"/>
                    <a:pt x="3493295" y="5174023"/>
                    <a:pt x="3629026" y="5376429"/>
                  </a:cubicBezTo>
                  <a:cubicBezTo>
                    <a:pt x="3764757" y="5578835"/>
                    <a:pt x="3800476" y="1554523"/>
                    <a:pt x="3943351" y="1447367"/>
                  </a:cubicBezTo>
                  <a:cubicBezTo>
                    <a:pt x="4086226" y="1340211"/>
                    <a:pt x="4326732" y="4912086"/>
                    <a:pt x="4486276" y="4733492"/>
                  </a:cubicBezTo>
                  <a:cubicBezTo>
                    <a:pt x="4645820" y="4554898"/>
                    <a:pt x="4793457" y="349610"/>
                    <a:pt x="4900613" y="375804"/>
                  </a:cubicBezTo>
                  <a:cubicBezTo>
                    <a:pt x="5007769" y="401998"/>
                    <a:pt x="5026819" y="4578710"/>
                    <a:pt x="5129213" y="4890654"/>
                  </a:cubicBezTo>
                  <a:cubicBezTo>
                    <a:pt x="5231607" y="5202598"/>
                    <a:pt x="5386389" y="2154598"/>
                    <a:pt x="5514976" y="2247467"/>
                  </a:cubicBezTo>
                  <a:cubicBezTo>
                    <a:pt x="5643563" y="2340336"/>
                    <a:pt x="5786438" y="5788386"/>
                    <a:pt x="5900738" y="5447867"/>
                  </a:cubicBezTo>
                  <a:cubicBezTo>
                    <a:pt x="6015038" y="5107348"/>
                    <a:pt x="6115051" y="287698"/>
                    <a:pt x="6200776" y="204354"/>
                  </a:cubicBezTo>
                  <a:cubicBezTo>
                    <a:pt x="6286501" y="121010"/>
                    <a:pt x="6276975" y="4826360"/>
                    <a:pt x="6415088" y="4947804"/>
                  </a:cubicBezTo>
                  <a:cubicBezTo>
                    <a:pt x="6553201" y="5069248"/>
                    <a:pt x="6869907" y="921111"/>
                    <a:pt x="7029451" y="933017"/>
                  </a:cubicBezTo>
                  <a:cubicBezTo>
                    <a:pt x="7188995" y="944923"/>
                    <a:pt x="7215189" y="4843030"/>
                    <a:pt x="7372351" y="5019242"/>
                  </a:cubicBezTo>
                  <a:cubicBezTo>
                    <a:pt x="7529513" y="5195454"/>
                    <a:pt x="7815264" y="2059348"/>
                    <a:pt x="7972426" y="1990292"/>
                  </a:cubicBezTo>
                  <a:cubicBezTo>
                    <a:pt x="8129588" y="1921236"/>
                    <a:pt x="8179595" y="4935898"/>
                    <a:pt x="8315326" y="4604904"/>
                  </a:cubicBezTo>
                  <a:cubicBezTo>
                    <a:pt x="8451057" y="4273910"/>
                    <a:pt x="8605838" y="-157596"/>
                    <a:pt x="8786813" y="4329"/>
                  </a:cubicBezTo>
                  <a:cubicBezTo>
                    <a:pt x="8967788" y="166254"/>
                    <a:pt x="9227345" y="5435960"/>
                    <a:pt x="9401176" y="5576454"/>
                  </a:cubicBezTo>
                  <a:cubicBezTo>
                    <a:pt x="9575007" y="5716948"/>
                    <a:pt x="9710739" y="1021123"/>
                    <a:pt x="9829801" y="847292"/>
                  </a:cubicBezTo>
                  <a:cubicBezTo>
                    <a:pt x="9948863" y="673461"/>
                    <a:pt x="9989345" y="4385830"/>
                    <a:pt x="10115551" y="4533467"/>
                  </a:cubicBezTo>
                  <a:cubicBezTo>
                    <a:pt x="10241757" y="4681104"/>
                    <a:pt x="10456069" y="1809317"/>
                    <a:pt x="10587038" y="1733117"/>
                  </a:cubicBezTo>
                  <a:cubicBezTo>
                    <a:pt x="10718007" y="1656917"/>
                    <a:pt x="10789444" y="4300105"/>
                    <a:pt x="10901363" y="4076267"/>
                  </a:cubicBezTo>
                  <a:cubicBezTo>
                    <a:pt x="11013282" y="3852430"/>
                    <a:pt x="11141870" y="147204"/>
                    <a:pt x="11258551" y="390092"/>
                  </a:cubicBezTo>
                  <a:cubicBezTo>
                    <a:pt x="11375232" y="632980"/>
                    <a:pt x="11494295" y="5445486"/>
                    <a:pt x="11601451" y="5533592"/>
                  </a:cubicBezTo>
                  <a:cubicBezTo>
                    <a:pt x="11708607" y="5621698"/>
                    <a:pt x="11815763" y="1087798"/>
                    <a:pt x="11901488" y="918729"/>
                  </a:cubicBezTo>
                  <a:cubicBezTo>
                    <a:pt x="11987213" y="749660"/>
                    <a:pt x="12022932" y="4364398"/>
                    <a:pt x="12115801" y="4519179"/>
                  </a:cubicBezTo>
                </a:path>
              </a:pathLst>
            </a:custGeom>
            <a:noFill/>
            <a:ln>
              <a:gradFill>
                <a:gsLst>
                  <a:gs pos="0">
                    <a:schemeClr val="accent1">
                      <a:lumMod val="5000"/>
                      <a:lumOff val="95000"/>
                      <a:alpha val="10000"/>
                    </a:schemeClr>
                  </a:gs>
                  <a:gs pos="35000">
                    <a:schemeClr val="bg1">
                      <a:lumMod val="100000"/>
                      <a:alpha val="50000"/>
                    </a:schemeClr>
                  </a:gs>
                  <a:gs pos="73000">
                    <a:schemeClr val="bg1">
                      <a:alpha val="10000"/>
                    </a:schemeClr>
                  </a:gs>
                  <a:gs pos="100000">
                    <a:schemeClr val="bg1">
                      <a:alpha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任意多边形 23"/>
            <p:cNvSpPr/>
            <p:nvPr/>
          </p:nvSpPr>
          <p:spPr>
            <a:xfrm flipV="1">
              <a:off x="4286250" y="2260996"/>
              <a:ext cx="3843333" cy="2564607"/>
            </a:xfrm>
            <a:custGeom>
              <a:avLst/>
              <a:gdLst>
                <a:gd name="connsiteX0" fmla="*/ 0 w 12115801"/>
                <a:gd name="connsiteY0" fmla="*/ 1275917 h 5579544"/>
                <a:gd name="connsiteX1" fmla="*/ 400051 w 12115801"/>
                <a:gd name="connsiteY1" fmla="*/ 4404879 h 5579544"/>
                <a:gd name="connsiteX2" fmla="*/ 814388 w 12115801"/>
                <a:gd name="connsiteY2" fmla="*/ 861579 h 5579544"/>
                <a:gd name="connsiteX3" fmla="*/ 1243013 w 12115801"/>
                <a:gd name="connsiteY3" fmla="*/ 4719204 h 5579544"/>
                <a:gd name="connsiteX4" fmla="*/ 1643063 w 12115801"/>
                <a:gd name="connsiteY4" fmla="*/ 761567 h 5579544"/>
                <a:gd name="connsiteX5" fmla="*/ 1957388 w 12115801"/>
                <a:gd name="connsiteY5" fmla="*/ 4276292 h 5579544"/>
                <a:gd name="connsiteX6" fmla="*/ 2300288 w 12115801"/>
                <a:gd name="connsiteY6" fmla="*/ 1633104 h 5579544"/>
                <a:gd name="connsiteX7" fmla="*/ 2686051 w 12115801"/>
                <a:gd name="connsiteY7" fmla="*/ 4090554 h 5579544"/>
                <a:gd name="connsiteX8" fmla="*/ 3128963 w 12115801"/>
                <a:gd name="connsiteY8" fmla="*/ 232929 h 5579544"/>
                <a:gd name="connsiteX9" fmla="*/ 3629026 w 12115801"/>
                <a:gd name="connsiteY9" fmla="*/ 5376429 h 5579544"/>
                <a:gd name="connsiteX10" fmla="*/ 3943351 w 12115801"/>
                <a:gd name="connsiteY10" fmla="*/ 1447367 h 5579544"/>
                <a:gd name="connsiteX11" fmla="*/ 4486276 w 12115801"/>
                <a:gd name="connsiteY11" fmla="*/ 4733492 h 5579544"/>
                <a:gd name="connsiteX12" fmla="*/ 4900613 w 12115801"/>
                <a:gd name="connsiteY12" fmla="*/ 375804 h 5579544"/>
                <a:gd name="connsiteX13" fmla="*/ 5129213 w 12115801"/>
                <a:gd name="connsiteY13" fmla="*/ 4890654 h 5579544"/>
                <a:gd name="connsiteX14" fmla="*/ 5514976 w 12115801"/>
                <a:gd name="connsiteY14" fmla="*/ 2247467 h 5579544"/>
                <a:gd name="connsiteX15" fmla="*/ 5900738 w 12115801"/>
                <a:gd name="connsiteY15" fmla="*/ 5447867 h 5579544"/>
                <a:gd name="connsiteX16" fmla="*/ 6200776 w 12115801"/>
                <a:gd name="connsiteY16" fmla="*/ 204354 h 5579544"/>
                <a:gd name="connsiteX17" fmla="*/ 6415088 w 12115801"/>
                <a:gd name="connsiteY17" fmla="*/ 4947804 h 5579544"/>
                <a:gd name="connsiteX18" fmla="*/ 7029451 w 12115801"/>
                <a:gd name="connsiteY18" fmla="*/ 933017 h 5579544"/>
                <a:gd name="connsiteX19" fmla="*/ 7372351 w 12115801"/>
                <a:gd name="connsiteY19" fmla="*/ 5019242 h 5579544"/>
                <a:gd name="connsiteX20" fmla="*/ 7972426 w 12115801"/>
                <a:gd name="connsiteY20" fmla="*/ 1990292 h 5579544"/>
                <a:gd name="connsiteX21" fmla="*/ 8315326 w 12115801"/>
                <a:gd name="connsiteY21" fmla="*/ 4604904 h 5579544"/>
                <a:gd name="connsiteX22" fmla="*/ 8786813 w 12115801"/>
                <a:gd name="connsiteY22" fmla="*/ 4329 h 5579544"/>
                <a:gd name="connsiteX23" fmla="*/ 9401176 w 12115801"/>
                <a:gd name="connsiteY23" fmla="*/ 5576454 h 5579544"/>
                <a:gd name="connsiteX24" fmla="*/ 9829801 w 12115801"/>
                <a:gd name="connsiteY24" fmla="*/ 847292 h 5579544"/>
                <a:gd name="connsiteX25" fmla="*/ 10115551 w 12115801"/>
                <a:gd name="connsiteY25" fmla="*/ 4533467 h 5579544"/>
                <a:gd name="connsiteX26" fmla="*/ 10587038 w 12115801"/>
                <a:gd name="connsiteY26" fmla="*/ 1733117 h 5579544"/>
                <a:gd name="connsiteX27" fmla="*/ 10901363 w 12115801"/>
                <a:gd name="connsiteY27" fmla="*/ 4076267 h 5579544"/>
                <a:gd name="connsiteX28" fmla="*/ 11258551 w 12115801"/>
                <a:gd name="connsiteY28" fmla="*/ 390092 h 5579544"/>
                <a:gd name="connsiteX29" fmla="*/ 11601451 w 12115801"/>
                <a:gd name="connsiteY29" fmla="*/ 5533592 h 5579544"/>
                <a:gd name="connsiteX30" fmla="*/ 11901488 w 12115801"/>
                <a:gd name="connsiteY30" fmla="*/ 918729 h 5579544"/>
                <a:gd name="connsiteX31" fmla="*/ 12115801 w 12115801"/>
                <a:gd name="connsiteY31" fmla="*/ 4519179 h 5579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2115801" h="5579544">
                  <a:moveTo>
                    <a:pt x="0" y="1275917"/>
                  </a:moveTo>
                  <a:cubicBezTo>
                    <a:pt x="132160" y="2874926"/>
                    <a:pt x="264320" y="4473935"/>
                    <a:pt x="400051" y="4404879"/>
                  </a:cubicBezTo>
                  <a:cubicBezTo>
                    <a:pt x="535782" y="4335823"/>
                    <a:pt x="673894" y="809192"/>
                    <a:pt x="814388" y="861579"/>
                  </a:cubicBezTo>
                  <a:cubicBezTo>
                    <a:pt x="954882" y="913966"/>
                    <a:pt x="1104901" y="4735873"/>
                    <a:pt x="1243013" y="4719204"/>
                  </a:cubicBezTo>
                  <a:cubicBezTo>
                    <a:pt x="1381125" y="4702535"/>
                    <a:pt x="1524001" y="835386"/>
                    <a:pt x="1643063" y="761567"/>
                  </a:cubicBezTo>
                  <a:cubicBezTo>
                    <a:pt x="1762125" y="687748"/>
                    <a:pt x="1847850" y="4131036"/>
                    <a:pt x="1957388" y="4276292"/>
                  </a:cubicBezTo>
                  <a:cubicBezTo>
                    <a:pt x="2066926" y="4421548"/>
                    <a:pt x="2178844" y="1664060"/>
                    <a:pt x="2300288" y="1633104"/>
                  </a:cubicBezTo>
                  <a:cubicBezTo>
                    <a:pt x="2421732" y="1602148"/>
                    <a:pt x="2547939" y="4323917"/>
                    <a:pt x="2686051" y="4090554"/>
                  </a:cubicBezTo>
                  <a:cubicBezTo>
                    <a:pt x="2824164" y="3857192"/>
                    <a:pt x="2971801" y="18617"/>
                    <a:pt x="3128963" y="232929"/>
                  </a:cubicBezTo>
                  <a:cubicBezTo>
                    <a:pt x="3286125" y="447241"/>
                    <a:pt x="3493295" y="5174023"/>
                    <a:pt x="3629026" y="5376429"/>
                  </a:cubicBezTo>
                  <a:cubicBezTo>
                    <a:pt x="3764757" y="5578835"/>
                    <a:pt x="3800476" y="1554523"/>
                    <a:pt x="3943351" y="1447367"/>
                  </a:cubicBezTo>
                  <a:cubicBezTo>
                    <a:pt x="4086226" y="1340211"/>
                    <a:pt x="4326732" y="4912086"/>
                    <a:pt x="4486276" y="4733492"/>
                  </a:cubicBezTo>
                  <a:cubicBezTo>
                    <a:pt x="4645820" y="4554898"/>
                    <a:pt x="4793457" y="349610"/>
                    <a:pt x="4900613" y="375804"/>
                  </a:cubicBezTo>
                  <a:cubicBezTo>
                    <a:pt x="5007769" y="401998"/>
                    <a:pt x="5026819" y="4578710"/>
                    <a:pt x="5129213" y="4890654"/>
                  </a:cubicBezTo>
                  <a:cubicBezTo>
                    <a:pt x="5231607" y="5202598"/>
                    <a:pt x="5386389" y="2154598"/>
                    <a:pt x="5514976" y="2247467"/>
                  </a:cubicBezTo>
                  <a:cubicBezTo>
                    <a:pt x="5643563" y="2340336"/>
                    <a:pt x="5786438" y="5788386"/>
                    <a:pt x="5900738" y="5447867"/>
                  </a:cubicBezTo>
                  <a:cubicBezTo>
                    <a:pt x="6015038" y="5107348"/>
                    <a:pt x="6115051" y="287698"/>
                    <a:pt x="6200776" y="204354"/>
                  </a:cubicBezTo>
                  <a:cubicBezTo>
                    <a:pt x="6286501" y="121010"/>
                    <a:pt x="6276975" y="4826360"/>
                    <a:pt x="6415088" y="4947804"/>
                  </a:cubicBezTo>
                  <a:cubicBezTo>
                    <a:pt x="6553201" y="5069248"/>
                    <a:pt x="6869907" y="921111"/>
                    <a:pt x="7029451" y="933017"/>
                  </a:cubicBezTo>
                  <a:cubicBezTo>
                    <a:pt x="7188995" y="944923"/>
                    <a:pt x="7215189" y="4843030"/>
                    <a:pt x="7372351" y="5019242"/>
                  </a:cubicBezTo>
                  <a:cubicBezTo>
                    <a:pt x="7529513" y="5195454"/>
                    <a:pt x="7815264" y="2059348"/>
                    <a:pt x="7972426" y="1990292"/>
                  </a:cubicBezTo>
                  <a:cubicBezTo>
                    <a:pt x="8129588" y="1921236"/>
                    <a:pt x="8179595" y="4935898"/>
                    <a:pt x="8315326" y="4604904"/>
                  </a:cubicBezTo>
                  <a:cubicBezTo>
                    <a:pt x="8451057" y="4273910"/>
                    <a:pt x="8605838" y="-157596"/>
                    <a:pt x="8786813" y="4329"/>
                  </a:cubicBezTo>
                  <a:cubicBezTo>
                    <a:pt x="8967788" y="166254"/>
                    <a:pt x="9227345" y="5435960"/>
                    <a:pt x="9401176" y="5576454"/>
                  </a:cubicBezTo>
                  <a:cubicBezTo>
                    <a:pt x="9575007" y="5716948"/>
                    <a:pt x="9710739" y="1021123"/>
                    <a:pt x="9829801" y="847292"/>
                  </a:cubicBezTo>
                  <a:cubicBezTo>
                    <a:pt x="9948863" y="673461"/>
                    <a:pt x="9989345" y="4385830"/>
                    <a:pt x="10115551" y="4533467"/>
                  </a:cubicBezTo>
                  <a:cubicBezTo>
                    <a:pt x="10241757" y="4681104"/>
                    <a:pt x="10456069" y="1809317"/>
                    <a:pt x="10587038" y="1733117"/>
                  </a:cubicBezTo>
                  <a:cubicBezTo>
                    <a:pt x="10718007" y="1656917"/>
                    <a:pt x="10789444" y="4300105"/>
                    <a:pt x="10901363" y="4076267"/>
                  </a:cubicBezTo>
                  <a:cubicBezTo>
                    <a:pt x="11013282" y="3852430"/>
                    <a:pt x="11141870" y="147204"/>
                    <a:pt x="11258551" y="390092"/>
                  </a:cubicBezTo>
                  <a:cubicBezTo>
                    <a:pt x="11375232" y="632980"/>
                    <a:pt x="11494295" y="5445486"/>
                    <a:pt x="11601451" y="5533592"/>
                  </a:cubicBezTo>
                  <a:cubicBezTo>
                    <a:pt x="11708607" y="5621698"/>
                    <a:pt x="11815763" y="1087798"/>
                    <a:pt x="11901488" y="918729"/>
                  </a:cubicBezTo>
                  <a:cubicBezTo>
                    <a:pt x="11987213" y="749660"/>
                    <a:pt x="12022932" y="4364398"/>
                    <a:pt x="12115801" y="4519179"/>
                  </a:cubicBezTo>
                </a:path>
              </a:pathLst>
            </a:custGeom>
            <a:noFill/>
            <a:ln>
              <a:gradFill>
                <a:gsLst>
                  <a:gs pos="0">
                    <a:schemeClr val="accent1">
                      <a:lumMod val="5000"/>
                      <a:lumOff val="95000"/>
                      <a:alpha val="10000"/>
                    </a:schemeClr>
                  </a:gs>
                  <a:gs pos="35000">
                    <a:schemeClr val="bg1">
                      <a:lumMod val="100000"/>
                      <a:alpha val="50000"/>
                    </a:schemeClr>
                  </a:gs>
                  <a:gs pos="73000">
                    <a:schemeClr val="bg1">
                      <a:alpha val="10000"/>
                    </a:schemeClr>
                  </a:gs>
                  <a:gs pos="100000">
                    <a:schemeClr val="bg1">
                      <a:alpha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任意多边形 24"/>
            <p:cNvSpPr/>
            <p:nvPr/>
          </p:nvSpPr>
          <p:spPr>
            <a:xfrm>
              <a:off x="8129583" y="2146695"/>
              <a:ext cx="3843333" cy="2564607"/>
            </a:xfrm>
            <a:custGeom>
              <a:avLst/>
              <a:gdLst>
                <a:gd name="connsiteX0" fmla="*/ 0 w 12115801"/>
                <a:gd name="connsiteY0" fmla="*/ 1275917 h 5579544"/>
                <a:gd name="connsiteX1" fmla="*/ 400051 w 12115801"/>
                <a:gd name="connsiteY1" fmla="*/ 4404879 h 5579544"/>
                <a:gd name="connsiteX2" fmla="*/ 814388 w 12115801"/>
                <a:gd name="connsiteY2" fmla="*/ 861579 h 5579544"/>
                <a:gd name="connsiteX3" fmla="*/ 1243013 w 12115801"/>
                <a:gd name="connsiteY3" fmla="*/ 4719204 h 5579544"/>
                <a:gd name="connsiteX4" fmla="*/ 1643063 w 12115801"/>
                <a:gd name="connsiteY4" fmla="*/ 761567 h 5579544"/>
                <a:gd name="connsiteX5" fmla="*/ 1957388 w 12115801"/>
                <a:gd name="connsiteY5" fmla="*/ 4276292 h 5579544"/>
                <a:gd name="connsiteX6" fmla="*/ 2300288 w 12115801"/>
                <a:gd name="connsiteY6" fmla="*/ 1633104 h 5579544"/>
                <a:gd name="connsiteX7" fmla="*/ 2686051 w 12115801"/>
                <a:gd name="connsiteY7" fmla="*/ 4090554 h 5579544"/>
                <a:gd name="connsiteX8" fmla="*/ 3128963 w 12115801"/>
                <a:gd name="connsiteY8" fmla="*/ 232929 h 5579544"/>
                <a:gd name="connsiteX9" fmla="*/ 3629026 w 12115801"/>
                <a:gd name="connsiteY9" fmla="*/ 5376429 h 5579544"/>
                <a:gd name="connsiteX10" fmla="*/ 3943351 w 12115801"/>
                <a:gd name="connsiteY10" fmla="*/ 1447367 h 5579544"/>
                <a:gd name="connsiteX11" fmla="*/ 4486276 w 12115801"/>
                <a:gd name="connsiteY11" fmla="*/ 4733492 h 5579544"/>
                <a:gd name="connsiteX12" fmla="*/ 4900613 w 12115801"/>
                <a:gd name="connsiteY12" fmla="*/ 375804 h 5579544"/>
                <a:gd name="connsiteX13" fmla="*/ 5129213 w 12115801"/>
                <a:gd name="connsiteY13" fmla="*/ 4890654 h 5579544"/>
                <a:gd name="connsiteX14" fmla="*/ 5514976 w 12115801"/>
                <a:gd name="connsiteY14" fmla="*/ 2247467 h 5579544"/>
                <a:gd name="connsiteX15" fmla="*/ 5900738 w 12115801"/>
                <a:gd name="connsiteY15" fmla="*/ 5447867 h 5579544"/>
                <a:gd name="connsiteX16" fmla="*/ 6200776 w 12115801"/>
                <a:gd name="connsiteY16" fmla="*/ 204354 h 5579544"/>
                <a:gd name="connsiteX17" fmla="*/ 6415088 w 12115801"/>
                <a:gd name="connsiteY17" fmla="*/ 4947804 h 5579544"/>
                <a:gd name="connsiteX18" fmla="*/ 7029451 w 12115801"/>
                <a:gd name="connsiteY18" fmla="*/ 933017 h 5579544"/>
                <a:gd name="connsiteX19" fmla="*/ 7372351 w 12115801"/>
                <a:gd name="connsiteY19" fmla="*/ 5019242 h 5579544"/>
                <a:gd name="connsiteX20" fmla="*/ 7972426 w 12115801"/>
                <a:gd name="connsiteY20" fmla="*/ 1990292 h 5579544"/>
                <a:gd name="connsiteX21" fmla="*/ 8315326 w 12115801"/>
                <a:gd name="connsiteY21" fmla="*/ 4604904 h 5579544"/>
                <a:gd name="connsiteX22" fmla="*/ 8786813 w 12115801"/>
                <a:gd name="connsiteY22" fmla="*/ 4329 h 5579544"/>
                <a:gd name="connsiteX23" fmla="*/ 9401176 w 12115801"/>
                <a:gd name="connsiteY23" fmla="*/ 5576454 h 5579544"/>
                <a:gd name="connsiteX24" fmla="*/ 9829801 w 12115801"/>
                <a:gd name="connsiteY24" fmla="*/ 847292 h 5579544"/>
                <a:gd name="connsiteX25" fmla="*/ 10115551 w 12115801"/>
                <a:gd name="connsiteY25" fmla="*/ 4533467 h 5579544"/>
                <a:gd name="connsiteX26" fmla="*/ 10587038 w 12115801"/>
                <a:gd name="connsiteY26" fmla="*/ 1733117 h 5579544"/>
                <a:gd name="connsiteX27" fmla="*/ 10901363 w 12115801"/>
                <a:gd name="connsiteY27" fmla="*/ 4076267 h 5579544"/>
                <a:gd name="connsiteX28" fmla="*/ 11258551 w 12115801"/>
                <a:gd name="connsiteY28" fmla="*/ 390092 h 5579544"/>
                <a:gd name="connsiteX29" fmla="*/ 11601451 w 12115801"/>
                <a:gd name="connsiteY29" fmla="*/ 5533592 h 5579544"/>
                <a:gd name="connsiteX30" fmla="*/ 11901488 w 12115801"/>
                <a:gd name="connsiteY30" fmla="*/ 918729 h 5579544"/>
                <a:gd name="connsiteX31" fmla="*/ 12115801 w 12115801"/>
                <a:gd name="connsiteY31" fmla="*/ 4519179 h 5579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2115801" h="5579544">
                  <a:moveTo>
                    <a:pt x="0" y="1275917"/>
                  </a:moveTo>
                  <a:cubicBezTo>
                    <a:pt x="132160" y="2874926"/>
                    <a:pt x="264320" y="4473935"/>
                    <a:pt x="400051" y="4404879"/>
                  </a:cubicBezTo>
                  <a:cubicBezTo>
                    <a:pt x="535782" y="4335823"/>
                    <a:pt x="673894" y="809192"/>
                    <a:pt x="814388" y="861579"/>
                  </a:cubicBezTo>
                  <a:cubicBezTo>
                    <a:pt x="954882" y="913966"/>
                    <a:pt x="1104901" y="4735873"/>
                    <a:pt x="1243013" y="4719204"/>
                  </a:cubicBezTo>
                  <a:cubicBezTo>
                    <a:pt x="1381125" y="4702535"/>
                    <a:pt x="1524001" y="835386"/>
                    <a:pt x="1643063" y="761567"/>
                  </a:cubicBezTo>
                  <a:cubicBezTo>
                    <a:pt x="1762125" y="687748"/>
                    <a:pt x="1847850" y="4131036"/>
                    <a:pt x="1957388" y="4276292"/>
                  </a:cubicBezTo>
                  <a:cubicBezTo>
                    <a:pt x="2066926" y="4421548"/>
                    <a:pt x="2178844" y="1664060"/>
                    <a:pt x="2300288" y="1633104"/>
                  </a:cubicBezTo>
                  <a:cubicBezTo>
                    <a:pt x="2421732" y="1602148"/>
                    <a:pt x="2547939" y="4323917"/>
                    <a:pt x="2686051" y="4090554"/>
                  </a:cubicBezTo>
                  <a:cubicBezTo>
                    <a:pt x="2824164" y="3857192"/>
                    <a:pt x="2971801" y="18617"/>
                    <a:pt x="3128963" y="232929"/>
                  </a:cubicBezTo>
                  <a:cubicBezTo>
                    <a:pt x="3286125" y="447241"/>
                    <a:pt x="3493295" y="5174023"/>
                    <a:pt x="3629026" y="5376429"/>
                  </a:cubicBezTo>
                  <a:cubicBezTo>
                    <a:pt x="3764757" y="5578835"/>
                    <a:pt x="3800476" y="1554523"/>
                    <a:pt x="3943351" y="1447367"/>
                  </a:cubicBezTo>
                  <a:cubicBezTo>
                    <a:pt x="4086226" y="1340211"/>
                    <a:pt x="4326732" y="4912086"/>
                    <a:pt x="4486276" y="4733492"/>
                  </a:cubicBezTo>
                  <a:cubicBezTo>
                    <a:pt x="4645820" y="4554898"/>
                    <a:pt x="4793457" y="349610"/>
                    <a:pt x="4900613" y="375804"/>
                  </a:cubicBezTo>
                  <a:cubicBezTo>
                    <a:pt x="5007769" y="401998"/>
                    <a:pt x="5026819" y="4578710"/>
                    <a:pt x="5129213" y="4890654"/>
                  </a:cubicBezTo>
                  <a:cubicBezTo>
                    <a:pt x="5231607" y="5202598"/>
                    <a:pt x="5386389" y="2154598"/>
                    <a:pt x="5514976" y="2247467"/>
                  </a:cubicBezTo>
                  <a:cubicBezTo>
                    <a:pt x="5643563" y="2340336"/>
                    <a:pt x="5786438" y="5788386"/>
                    <a:pt x="5900738" y="5447867"/>
                  </a:cubicBezTo>
                  <a:cubicBezTo>
                    <a:pt x="6015038" y="5107348"/>
                    <a:pt x="6115051" y="287698"/>
                    <a:pt x="6200776" y="204354"/>
                  </a:cubicBezTo>
                  <a:cubicBezTo>
                    <a:pt x="6286501" y="121010"/>
                    <a:pt x="6276975" y="4826360"/>
                    <a:pt x="6415088" y="4947804"/>
                  </a:cubicBezTo>
                  <a:cubicBezTo>
                    <a:pt x="6553201" y="5069248"/>
                    <a:pt x="6869907" y="921111"/>
                    <a:pt x="7029451" y="933017"/>
                  </a:cubicBezTo>
                  <a:cubicBezTo>
                    <a:pt x="7188995" y="944923"/>
                    <a:pt x="7215189" y="4843030"/>
                    <a:pt x="7372351" y="5019242"/>
                  </a:cubicBezTo>
                  <a:cubicBezTo>
                    <a:pt x="7529513" y="5195454"/>
                    <a:pt x="7815264" y="2059348"/>
                    <a:pt x="7972426" y="1990292"/>
                  </a:cubicBezTo>
                  <a:cubicBezTo>
                    <a:pt x="8129588" y="1921236"/>
                    <a:pt x="8179595" y="4935898"/>
                    <a:pt x="8315326" y="4604904"/>
                  </a:cubicBezTo>
                  <a:cubicBezTo>
                    <a:pt x="8451057" y="4273910"/>
                    <a:pt x="8605838" y="-157596"/>
                    <a:pt x="8786813" y="4329"/>
                  </a:cubicBezTo>
                  <a:cubicBezTo>
                    <a:pt x="8967788" y="166254"/>
                    <a:pt x="9227345" y="5435960"/>
                    <a:pt x="9401176" y="5576454"/>
                  </a:cubicBezTo>
                  <a:cubicBezTo>
                    <a:pt x="9575007" y="5716948"/>
                    <a:pt x="9710739" y="1021123"/>
                    <a:pt x="9829801" y="847292"/>
                  </a:cubicBezTo>
                  <a:cubicBezTo>
                    <a:pt x="9948863" y="673461"/>
                    <a:pt x="9989345" y="4385830"/>
                    <a:pt x="10115551" y="4533467"/>
                  </a:cubicBezTo>
                  <a:cubicBezTo>
                    <a:pt x="10241757" y="4681104"/>
                    <a:pt x="10456069" y="1809317"/>
                    <a:pt x="10587038" y="1733117"/>
                  </a:cubicBezTo>
                  <a:cubicBezTo>
                    <a:pt x="10718007" y="1656917"/>
                    <a:pt x="10789444" y="4300105"/>
                    <a:pt x="10901363" y="4076267"/>
                  </a:cubicBezTo>
                  <a:cubicBezTo>
                    <a:pt x="11013282" y="3852430"/>
                    <a:pt x="11141870" y="147204"/>
                    <a:pt x="11258551" y="390092"/>
                  </a:cubicBezTo>
                  <a:cubicBezTo>
                    <a:pt x="11375232" y="632980"/>
                    <a:pt x="11494295" y="5445486"/>
                    <a:pt x="11601451" y="5533592"/>
                  </a:cubicBezTo>
                  <a:cubicBezTo>
                    <a:pt x="11708607" y="5621698"/>
                    <a:pt x="11815763" y="1087798"/>
                    <a:pt x="11901488" y="918729"/>
                  </a:cubicBezTo>
                  <a:cubicBezTo>
                    <a:pt x="11987213" y="749660"/>
                    <a:pt x="12022932" y="4364398"/>
                    <a:pt x="12115801" y="4519179"/>
                  </a:cubicBezTo>
                </a:path>
              </a:pathLst>
            </a:custGeom>
            <a:noFill/>
            <a:ln>
              <a:gradFill>
                <a:gsLst>
                  <a:gs pos="0">
                    <a:schemeClr val="accent1">
                      <a:lumMod val="5000"/>
                      <a:lumOff val="95000"/>
                      <a:alpha val="10000"/>
                    </a:schemeClr>
                  </a:gs>
                  <a:gs pos="35000">
                    <a:schemeClr val="bg1">
                      <a:lumMod val="100000"/>
                      <a:alpha val="50000"/>
                    </a:schemeClr>
                  </a:gs>
                  <a:gs pos="73000">
                    <a:schemeClr val="bg1">
                      <a:alpha val="10000"/>
                    </a:schemeClr>
                  </a:gs>
                  <a:gs pos="100000">
                    <a:schemeClr val="bg1">
                      <a:alpha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" name="空心弧 4"/>
          <p:cNvSpPr/>
          <p:nvPr/>
        </p:nvSpPr>
        <p:spPr>
          <a:xfrm>
            <a:off x="3905249" y="1238250"/>
            <a:ext cx="4381500" cy="4381500"/>
          </a:xfrm>
          <a:prstGeom prst="blockArc">
            <a:avLst>
              <a:gd name="adj1" fmla="val 10800000"/>
              <a:gd name="adj2" fmla="val 39319"/>
              <a:gd name="adj3" fmla="val 2"/>
            </a:avLst>
          </a:prstGeom>
          <a:noFill/>
          <a:ln w="38100"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" name="空心弧 5"/>
          <p:cNvSpPr/>
          <p:nvPr/>
        </p:nvSpPr>
        <p:spPr>
          <a:xfrm rot="10800000">
            <a:off x="3905250" y="1238250"/>
            <a:ext cx="4381500" cy="4381500"/>
          </a:xfrm>
          <a:prstGeom prst="blockArc">
            <a:avLst>
              <a:gd name="adj1" fmla="val 10800000"/>
              <a:gd name="adj2" fmla="val 39319"/>
              <a:gd name="adj3" fmla="val 2"/>
            </a:avLst>
          </a:prstGeom>
          <a:noFill/>
          <a:ln w="38100"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394557" y="3187966"/>
            <a:ext cx="1928733" cy="523220"/>
          </a:xfrm>
          <a:prstGeom prst="rect">
            <a:avLst/>
          </a:prstGeom>
          <a:noFill/>
          <a:ln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</a:ln>
        </p:spPr>
        <p:txBody>
          <a:bodyPr wrap="none" rtlCol="0">
            <a:spAutoFit/>
          </a:bodyPr>
          <a:lstStyle/>
          <a:p>
            <a:r>
              <a:rPr lang="zh-CN" altLang="en-US" sz="2800" spc="600" dirty="0" smtClean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新增订单</a:t>
            </a:r>
            <a:endParaRPr lang="zh-CN" altLang="en-US" sz="2800" spc="600" dirty="0">
              <a:solidFill>
                <a:schemeClr val="bg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313505" y="3187966"/>
            <a:ext cx="2364750" cy="523220"/>
          </a:xfrm>
          <a:prstGeom prst="rect">
            <a:avLst/>
          </a:prstGeom>
          <a:noFill/>
          <a:ln>
            <a:gradFill>
              <a:gsLst>
                <a:gs pos="0">
                  <a:schemeClr val="bg1">
                    <a:alpha val="0"/>
                  </a:schemeClr>
                </a:gs>
                <a:gs pos="100000">
                  <a:schemeClr val="bg1"/>
                </a:gs>
              </a:gsLst>
              <a:lin ang="0" scaled="0"/>
            </a:gradFill>
          </a:ln>
        </p:spPr>
        <p:txBody>
          <a:bodyPr wrap="none" rtlCol="0">
            <a:spAutoFit/>
          </a:bodyPr>
          <a:lstStyle/>
          <a:p>
            <a:r>
              <a:rPr lang="zh-CN" altLang="en-US" sz="2800" spc="600" dirty="0" smtClean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新增管理员</a:t>
            </a:r>
            <a:endParaRPr lang="zh-CN" altLang="en-US" sz="2800" spc="600" dirty="0">
              <a:solidFill>
                <a:schemeClr val="bg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375888" y="631135"/>
            <a:ext cx="15712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API</a:t>
            </a:r>
            <a:r>
              <a:rPr lang="zh-CN" altLang="en-US" sz="2400" dirty="0" smtClean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请求量</a:t>
            </a:r>
            <a:endParaRPr lang="zh-CN" altLang="en-US" sz="2400" dirty="0">
              <a:solidFill>
                <a:schemeClr val="bg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234225" y="5695953"/>
            <a:ext cx="17235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400" dirty="0" smtClean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新注册用户</a:t>
            </a:r>
            <a:endParaRPr lang="zh-CN" altLang="en-US" sz="2400" dirty="0">
              <a:solidFill>
                <a:schemeClr val="bg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1532718" y="1836076"/>
            <a:ext cx="3240231" cy="1172243"/>
            <a:chOff x="467711" y="876023"/>
            <a:chExt cx="3240231" cy="1172243"/>
          </a:xfrm>
        </p:grpSpPr>
        <p:sp>
          <p:nvSpPr>
            <p:cNvPr id="11" name="平行四边形 10"/>
            <p:cNvSpPr/>
            <p:nvPr/>
          </p:nvSpPr>
          <p:spPr>
            <a:xfrm flipH="1">
              <a:off x="467711" y="1364266"/>
              <a:ext cx="3240231" cy="684000"/>
            </a:xfrm>
            <a:prstGeom prst="parallelogram">
              <a:avLst>
                <a:gd name="adj" fmla="val 79286"/>
              </a:avLst>
            </a:prstGeom>
            <a:noFill/>
            <a:ln>
              <a:gradFill>
                <a:gsLst>
                  <a:gs pos="0">
                    <a:schemeClr val="bg1"/>
                  </a:gs>
                  <a:gs pos="50000">
                    <a:schemeClr val="bg1">
                      <a:alpha val="0"/>
                    </a:schemeClr>
                  </a:gs>
                </a:gsLst>
                <a:lin ang="45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763029" y="876023"/>
              <a:ext cx="121058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 smtClean="0">
                  <a:solidFill>
                    <a:schemeClr val="bg1"/>
                  </a:solidFill>
                  <a:latin typeface="幼圆" panose="02010509060101010101" pitchFamily="49" charset="-122"/>
                  <a:ea typeface="幼圆" panose="02010509060101010101" pitchFamily="49" charset="-122"/>
                </a:rPr>
                <a:t>当日数据</a:t>
              </a:r>
              <a:endParaRPr lang="zh-CN" altLang="en-US" sz="2000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7438024" y="1912011"/>
            <a:ext cx="3240231" cy="1172243"/>
            <a:chOff x="467711" y="876023"/>
            <a:chExt cx="3240231" cy="1172243"/>
          </a:xfrm>
        </p:grpSpPr>
        <p:sp>
          <p:nvSpPr>
            <p:cNvPr id="17" name="平行四边形 16"/>
            <p:cNvSpPr/>
            <p:nvPr/>
          </p:nvSpPr>
          <p:spPr>
            <a:xfrm>
              <a:off x="467711" y="1364266"/>
              <a:ext cx="3240231" cy="684000"/>
            </a:xfrm>
            <a:prstGeom prst="parallelogram">
              <a:avLst>
                <a:gd name="adj" fmla="val 79286"/>
              </a:avLst>
            </a:prstGeom>
            <a:noFill/>
            <a:ln>
              <a:gradFill>
                <a:gsLst>
                  <a:gs pos="0">
                    <a:schemeClr val="bg1"/>
                  </a:gs>
                  <a:gs pos="50000">
                    <a:schemeClr val="bg1">
                      <a:alpha val="0"/>
                    </a:schemeClr>
                  </a:gs>
                </a:gsLst>
                <a:lin ang="45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920190" y="876023"/>
              <a:ext cx="9541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 smtClean="0">
                  <a:solidFill>
                    <a:schemeClr val="bg1"/>
                  </a:solidFill>
                  <a:latin typeface="幼圆" panose="02010509060101010101" pitchFamily="49" charset="-122"/>
                  <a:ea typeface="幼圆" panose="02010509060101010101" pitchFamily="49" charset="-122"/>
                </a:rPr>
                <a:t>总数据</a:t>
              </a:r>
              <a:endParaRPr lang="zh-CN" altLang="en-US" sz="2000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4872677" y="2199854"/>
            <a:ext cx="2446646" cy="2452469"/>
            <a:chOff x="2477704" y="-44175"/>
            <a:chExt cx="7092000" cy="7108879"/>
          </a:xfrm>
        </p:grpSpPr>
        <p:sp>
          <p:nvSpPr>
            <p:cNvPr id="27" name="椭圆 26"/>
            <p:cNvSpPr/>
            <p:nvPr/>
          </p:nvSpPr>
          <p:spPr>
            <a:xfrm>
              <a:off x="2689089" y="-44175"/>
              <a:ext cx="6858000" cy="6858000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  <a:effectLst>
              <a:glow rad="152400">
                <a:schemeClr val="accent2">
                  <a:lumMod val="60000"/>
                  <a:lumOff val="40000"/>
                  <a:alpha val="28000"/>
                </a:schemeClr>
              </a:glow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椭圆 27"/>
            <p:cNvSpPr/>
            <p:nvPr/>
          </p:nvSpPr>
          <p:spPr>
            <a:xfrm>
              <a:off x="2702858" y="0"/>
              <a:ext cx="6858000" cy="6858000"/>
            </a:xfrm>
            <a:prstGeom prst="ellipse">
              <a:avLst/>
            </a:prstGeom>
            <a:blipFill dpi="0" rotWithShape="1">
              <a:blip r:embed="rId2" cstate="print">
                <a:alphaModFix amt="50000"/>
              </a:blip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椭圆 28"/>
            <p:cNvSpPr/>
            <p:nvPr/>
          </p:nvSpPr>
          <p:spPr>
            <a:xfrm>
              <a:off x="2477704" y="-27296"/>
              <a:ext cx="7092000" cy="7092000"/>
            </a:xfrm>
            <a:prstGeom prst="ellipse">
              <a:avLst/>
            </a:prstGeom>
            <a:gradFill flip="none" rotWithShape="1">
              <a:gsLst>
                <a:gs pos="0">
                  <a:schemeClr val="tx1"/>
                </a:gs>
                <a:gs pos="85000">
                  <a:schemeClr val="tx1">
                    <a:alpha val="2000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5301436" y="2992781"/>
            <a:ext cx="2082621" cy="986737"/>
            <a:chOff x="2263521" y="1348098"/>
            <a:chExt cx="2082621" cy="986737"/>
          </a:xfrm>
        </p:grpSpPr>
        <p:sp>
          <p:nvSpPr>
            <p:cNvPr id="31" name="文本框 13"/>
            <p:cNvSpPr txBox="1"/>
            <p:nvPr/>
          </p:nvSpPr>
          <p:spPr>
            <a:xfrm>
              <a:off x="2263521" y="1348098"/>
              <a:ext cx="2082621" cy="523220"/>
            </a:xfrm>
            <a:prstGeom prst="rect">
              <a:avLst/>
            </a:prstGeom>
            <a:noFill/>
            <a:ln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>
                      <a:alpha val="0"/>
                      <a:lumMod val="0"/>
                    </a:schemeClr>
                  </a:gs>
                </a:gsLst>
                <a:lin ang="0" scaled="0"/>
              </a:gradFill>
            </a:ln>
          </p:spPr>
          <p:txBody>
            <a:bodyPr wrap="none" rtlCol="0">
              <a:spAutoFit/>
            </a:bodyPr>
            <a:lstStyle/>
            <a:p>
              <a:pPr marL="457200" indent="-457200">
                <a:buFont typeface="Wingdings" panose="05000000000000000000" pitchFamily="2" charset="2"/>
                <a:buChar char="p"/>
              </a:pPr>
              <a:r>
                <a:rPr lang="zh-CN" altLang="en-US" sz="2800" dirty="0" smtClean="0">
                  <a:solidFill>
                    <a:schemeClr val="bg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rPr>
                <a:t>数据统计</a:t>
              </a:r>
              <a:endParaRPr lang="zh-CN" altLang="en-US" sz="2800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sp>
          <p:nvSpPr>
            <p:cNvPr id="32" name="文本框 14"/>
            <p:cNvSpPr txBox="1"/>
            <p:nvPr/>
          </p:nvSpPr>
          <p:spPr>
            <a:xfrm>
              <a:off x="2894463" y="1873170"/>
              <a:ext cx="800219" cy="461665"/>
            </a:xfrm>
            <a:prstGeom prst="rect">
              <a:avLst/>
            </a:prstGeom>
            <a:noFill/>
            <a:ln>
              <a:gradFill>
                <a:gsLst>
                  <a:gs pos="0">
                    <a:schemeClr val="accent1">
                      <a:alpha val="0"/>
                      <a:lumMod val="0"/>
                    </a:schemeClr>
                  </a:gs>
                  <a:gs pos="100000">
                    <a:schemeClr val="bg1"/>
                  </a:gs>
                </a:gsLst>
                <a:lin ang="0" scaled="0"/>
              </a:gradFill>
            </a:ln>
          </p:spPr>
          <p:txBody>
            <a:bodyPr wrap="none" rtlCol="0">
              <a:spAutoFit/>
            </a:bodyPr>
            <a:lstStyle/>
            <a:p>
              <a:r>
                <a:rPr lang="zh-CN" altLang="en-US" sz="2400" dirty="0" smtClean="0">
                  <a:solidFill>
                    <a:schemeClr val="bg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rPr>
                <a:t>首页</a:t>
              </a:r>
              <a:endParaRPr lang="zh-CN" altLang="en-US" sz="2400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</p:grp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081" y="631135"/>
            <a:ext cx="11398960" cy="5387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188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8" presetClass="entr" presetSubtype="9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8" presetClass="entr" presetSubtype="3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8" presetClass="entr" presetSubtype="6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1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4" grpId="0" animBg="1"/>
      <p:bldP spid="7" grpId="0" animBg="1"/>
      <p:bldP spid="2" grpId="0"/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668594" y="-1998406"/>
            <a:ext cx="10854812" cy="10854812"/>
          </a:xfrm>
          <a:prstGeom prst="ellipse">
            <a:avLst/>
          </a:prstGeom>
          <a:noFill/>
          <a:ln w="9525">
            <a:solidFill>
              <a:schemeClr val="bg1">
                <a:lumMod val="65000"/>
              </a:schemeClr>
            </a:solidFill>
            <a:prstDash val="lgDashDot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963562" y="-1703438"/>
            <a:ext cx="10264876" cy="10264876"/>
          </a:xfrm>
          <a:prstGeom prst="ellipse">
            <a:avLst/>
          </a:prstGeom>
          <a:noFill/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5064164" y="-361950"/>
            <a:ext cx="2096017" cy="5478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5000" b="1" i="1" dirty="0">
                <a:ln>
                  <a:solidFill>
                    <a:schemeClr val="bg1"/>
                  </a:solidFill>
                </a:ln>
                <a:noFill/>
                <a:latin typeface="Adobe Devanagari" panose="02040503050201020203" pitchFamily="18" charset="0"/>
                <a:ea typeface="Adobe Gothic Std B" panose="020B0800000000000000" pitchFamily="34" charset="-128"/>
                <a:cs typeface="Adobe Devanagari" panose="02040503050201020203" pitchFamily="18" charset="0"/>
              </a:rPr>
              <a:t>3</a:t>
            </a:r>
            <a:endParaRPr lang="zh-CN" altLang="en-US" sz="35000" b="1" i="1" dirty="0">
              <a:ln>
                <a:solidFill>
                  <a:schemeClr val="bg1"/>
                </a:solidFill>
              </a:ln>
              <a:noFill/>
              <a:latin typeface="Adobe Devanagari" panose="02040503050201020203" pitchFamily="18" charset="0"/>
              <a:cs typeface="Adobe Devanagari" panose="02040503050201020203" pitchFamily="18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5045214" y="3695700"/>
            <a:ext cx="21339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spc="600" dirty="0" smtClean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数据管理</a:t>
            </a:r>
            <a:endParaRPr lang="zh-CN" altLang="en-US" sz="3200" spc="600" dirty="0">
              <a:solidFill>
                <a:schemeClr val="bg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cxnSp>
        <p:nvCxnSpPr>
          <p:cNvPr id="20" name="直接连接符 19"/>
          <p:cNvCxnSpPr/>
          <p:nvPr/>
        </p:nvCxnSpPr>
        <p:spPr>
          <a:xfrm>
            <a:off x="2227700" y="4399781"/>
            <a:ext cx="7893293" cy="0"/>
          </a:xfrm>
          <a:prstGeom prst="line">
            <a:avLst/>
          </a:prstGeom>
          <a:ln w="25400">
            <a:gradFill>
              <a:gsLst>
                <a:gs pos="0">
                  <a:schemeClr val="bg1">
                    <a:lumMod val="0"/>
                  </a:schemeClr>
                </a:gs>
                <a:gs pos="50000">
                  <a:schemeClr val="bg1">
                    <a:lumMod val="0"/>
                    <a:lumOff val="100000"/>
                  </a:schemeClr>
                </a:gs>
                <a:gs pos="100000">
                  <a:schemeClr val="bg1">
                    <a:lumMod val="0"/>
                    <a:alpha val="40000"/>
                  </a:schemeClr>
                </a:gs>
              </a:gsLst>
              <a:lin ang="0" scaled="0"/>
            </a:gra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0775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8" presetClass="emph" presetSubtype="0" repeatCount="indefinite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5400000">
                                      <p:cBhvr>
                                        <p:cTn id="14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6" presetClass="entr" presetSubtype="37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18" grpId="0"/>
      <p:bldP spid="1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椭圆 5"/>
          <p:cNvSpPr/>
          <p:nvPr/>
        </p:nvSpPr>
        <p:spPr>
          <a:xfrm rot="20753108">
            <a:off x="1736637" y="1761523"/>
            <a:ext cx="8859795" cy="3803591"/>
          </a:xfrm>
          <a:prstGeom prst="ellipse">
            <a:avLst/>
          </a:prstGeom>
          <a:noFill/>
          <a:ln>
            <a:solidFill>
              <a:schemeClr val="bg1">
                <a:alpha val="50000"/>
              </a:schemeClr>
            </a:solidFill>
            <a:prstDash val="lgDashDot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2" name="组合 31"/>
          <p:cNvGrpSpPr/>
          <p:nvPr/>
        </p:nvGrpSpPr>
        <p:grpSpPr>
          <a:xfrm>
            <a:off x="8593953" y="948748"/>
            <a:ext cx="2370189" cy="890423"/>
            <a:chOff x="8593953" y="948748"/>
            <a:chExt cx="2370189" cy="890423"/>
          </a:xfrm>
        </p:grpSpPr>
        <p:sp>
          <p:nvSpPr>
            <p:cNvPr id="13" name="文本框 12"/>
            <p:cNvSpPr txBox="1"/>
            <p:nvPr/>
          </p:nvSpPr>
          <p:spPr>
            <a:xfrm rot="20587975" flipH="1">
              <a:off x="8593953" y="948748"/>
              <a:ext cx="2370189" cy="649188"/>
            </a:xfrm>
            <a:prstGeom prst="roundRect">
              <a:avLst>
                <a:gd name="adj" fmla="val 50000"/>
              </a:avLst>
            </a:prstGeom>
            <a:noFill/>
            <a:ln>
              <a:gradFill>
                <a:gsLst>
                  <a:gs pos="0">
                    <a:schemeClr val="accent1">
                      <a:alpha val="0"/>
                      <a:lumMod val="0"/>
                    </a:schemeClr>
                  </a:gs>
                  <a:gs pos="100000">
                    <a:schemeClr val="bg1"/>
                  </a:gs>
                </a:gsLst>
                <a:lin ang="0" scaled="0"/>
              </a:gradFill>
            </a:ln>
          </p:spPr>
          <p:txBody>
            <a:bodyPr wrap="none" rtlCol="0">
              <a:spAutoFit/>
            </a:bodyPr>
            <a:lstStyle/>
            <a:p>
              <a:r>
                <a:rPr lang="zh-CN" altLang="en-US" sz="2400" spc="600" dirty="0">
                  <a:solidFill>
                    <a:schemeClr val="bg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rPr>
                <a:t>   </a:t>
              </a:r>
              <a:r>
                <a:rPr lang="zh-CN" altLang="en-US" sz="2400" spc="600" dirty="0" smtClean="0">
                  <a:solidFill>
                    <a:schemeClr val="bg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rPr>
                <a:t>商家列表</a:t>
              </a:r>
              <a:endParaRPr lang="zh-CN" altLang="en-US" sz="2400" spc="600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grpSp>
          <p:nvGrpSpPr>
            <p:cNvPr id="14" name="组合 13"/>
            <p:cNvGrpSpPr/>
            <p:nvPr/>
          </p:nvGrpSpPr>
          <p:grpSpPr>
            <a:xfrm rot="20587975">
              <a:off x="8614308" y="1225332"/>
              <a:ext cx="609774" cy="613839"/>
              <a:chOff x="4024117" y="2071364"/>
              <a:chExt cx="1077750" cy="1084935"/>
            </a:xfrm>
          </p:grpSpPr>
          <p:sp>
            <p:nvSpPr>
              <p:cNvPr id="15" name="椭圆 14"/>
              <p:cNvSpPr/>
              <p:nvPr/>
            </p:nvSpPr>
            <p:spPr>
              <a:xfrm>
                <a:off x="4026829" y="2071364"/>
                <a:ext cx="1075038" cy="107503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4">
                      <a:lumMod val="50000"/>
                    </a:schemeClr>
                  </a:gs>
                  <a:gs pos="100000">
                    <a:schemeClr val="accent4">
                      <a:lumMod val="20000"/>
                      <a:lumOff val="80000"/>
                    </a:schemeClr>
                  </a:gs>
                </a:gsLst>
                <a:lin ang="18900000" scaled="1"/>
                <a:tileRect/>
              </a:gradFill>
              <a:ln>
                <a:noFill/>
              </a:ln>
              <a:effectLst>
                <a:glow rad="38100">
                  <a:schemeClr val="accent3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椭圆 15"/>
              <p:cNvSpPr/>
              <p:nvPr/>
            </p:nvSpPr>
            <p:spPr>
              <a:xfrm>
                <a:off x="4024117" y="2081264"/>
                <a:ext cx="1075040" cy="1075035"/>
              </a:xfrm>
              <a:prstGeom prst="ellipse">
                <a:avLst/>
              </a:prstGeom>
              <a:solidFill>
                <a:schemeClr val="tx1">
                  <a:alpha val="50196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 spc="-300" dirty="0">
                  <a:latin typeface="华文新魏" panose="02010800040101010101" pitchFamily="2" charset="-122"/>
                  <a:ea typeface="华文新魏" panose="02010800040101010101" pitchFamily="2" charset="-122"/>
                </a:endParaRPr>
              </a:p>
            </p:txBody>
          </p:sp>
        </p:grpSp>
      </p:grpSp>
      <p:grpSp>
        <p:nvGrpSpPr>
          <p:cNvPr id="2" name="组合 1"/>
          <p:cNvGrpSpPr/>
          <p:nvPr/>
        </p:nvGrpSpPr>
        <p:grpSpPr>
          <a:xfrm>
            <a:off x="4872677" y="2199854"/>
            <a:ext cx="2446646" cy="2452469"/>
            <a:chOff x="2477704" y="-44175"/>
            <a:chExt cx="7092000" cy="7108879"/>
          </a:xfrm>
        </p:grpSpPr>
        <p:sp>
          <p:nvSpPr>
            <p:cNvPr id="3" name="椭圆 2"/>
            <p:cNvSpPr/>
            <p:nvPr/>
          </p:nvSpPr>
          <p:spPr>
            <a:xfrm>
              <a:off x="2689089" y="-44175"/>
              <a:ext cx="6858000" cy="6858000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  <a:effectLst>
              <a:glow rad="152400">
                <a:schemeClr val="accent2">
                  <a:lumMod val="60000"/>
                  <a:lumOff val="40000"/>
                  <a:alpha val="28000"/>
                </a:schemeClr>
              </a:glow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椭圆 3"/>
            <p:cNvSpPr/>
            <p:nvPr/>
          </p:nvSpPr>
          <p:spPr>
            <a:xfrm>
              <a:off x="2702858" y="0"/>
              <a:ext cx="6858000" cy="6858000"/>
            </a:xfrm>
            <a:prstGeom prst="ellipse">
              <a:avLst/>
            </a:prstGeom>
            <a:blipFill dpi="0" rotWithShape="1">
              <a:blip r:embed="rId2" cstate="print">
                <a:alphaModFix amt="50000"/>
              </a:blip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椭圆 4"/>
            <p:cNvSpPr/>
            <p:nvPr/>
          </p:nvSpPr>
          <p:spPr>
            <a:xfrm>
              <a:off x="2477704" y="-27296"/>
              <a:ext cx="7092000" cy="7092000"/>
            </a:xfrm>
            <a:prstGeom prst="ellipse">
              <a:avLst/>
            </a:prstGeom>
            <a:gradFill flip="none" rotWithShape="1">
              <a:gsLst>
                <a:gs pos="0">
                  <a:schemeClr val="tx1"/>
                </a:gs>
                <a:gs pos="85000">
                  <a:schemeClr val="tx1">
                    <a:alpha val="2000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8783701" y="3858071"/>
            <a:ext cx="2513169" cy="896995"/>
            <a:chOff x="8555229" y="940700"/>
            <a:chExt cx="2513169" cy="896995"/>
          </a:xfrm>
        </p:grpSpPr>
        <p:sp>
          <p:nvSpPr>
            <p:cNvPr id="34" name="文本框 33"/>
            <p:cNvSpPr txBox="1"/>
            <p:nvPr/>
          </p:nvSpPr>
          <p:spPr>
            <a:xfrm rot="20587975" flipH="1">
              <a:off x="8555229" y="940700"/>
              <a:ext cx="2513169" cy="649188"/>
            </a:xfrm>
            <a:prstGeom prst="roundRect">
              <a:avLst>
                <a:gd name="adj" fmla="val 50000"/>
              </a:avLst>
            </a:prstGeom>
            <a:noFill/>
            <a:ln>
              <a:gradFill>
                <a:gsLst>
                  <a:gs pos="0">
                    <a:schemeClr val="accent1">
                      <a:alpha val="0"/>
                      <a:lumMod val="0"/>
                    </a:schemeClr>
                  </a:gs>
                  <a:gs pos="100000">
                    <a:schemeClr val="bg1"/>
                  </a:gs>
                </a:gsLst>
                <a:lin ang="0" scaled="0"/>
              </a:gradFill>
            </a:ln>
          </p:spPr>
          <p:txBody>
            <a:bodyPr wrap="none" rtlCol="0">
              <a:spAutoFit/>
            </a:bodyPr>
            <a:lstStyle/>
            <a:p>
              <a:r>
                <a:rPr lang="zh-CN" altLang="en-US" sz="2400" spc="600" dirty="0" smtClean="0">
                  <a:solidFill>
                    <a:schemeClr val="bg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rPr>
                <a:t>    食品列表</a:t>
              </a:r>
              <a:endParaRPr lang="zh-CN" altLang="en-US" sz="2400" spc="600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grpSp>
          <p:nvGrpSpPr>
            <p:cNvPr id="35" name="组合 34"/>
            <p:cNvGrpSpPr/>
            <p:nvPr/>
          </p:nvGrpSpPr>
          <p:grpSpPr>
            <a:xfrm rot="20587975">
              <a:off x="8611861" y="1225695"/>
              <a:ext cx="612000" cy="612000"/>
              <a:chOff x="4020182" y="2071364"/>
              <a:chExt cx="1081685" cy="1081685"/>
            </a:xfrm>
          </p:grpSpPr>
          <p:sp>
            <p:nvSpPr>
              <p:cNvPr id="36" name="椭圆 35"/>
              <p:cNvSpPr/>
              <p:nvPr/>
            </p:nvSpPr>
            <p:spPr>
              <a:xfrm>
                <a:off x="4026829" y="2071364"/>
                <a:ext cx="1075038" cy="107503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50000"/>
                    </a:schemeClr>
                  </a:gs>
                  <a:gs pos="100000">
                    <a:schemeClr val="accent3">
                      <a:lumMod val="20000"/>
                      <a:lumOff val="80000"/>
                    </a:schemeClr>
                  </a:gs>
                </a:gsLst>
                <a:lin ang="18900000" scaled="1"/>
                <a:tileRect/>
              </a:gradFill>
              <a:ln>
                <a:noFill/>
              </a:ln>
              <a:effectLst>
                <a:glow rad="38100">
                  <a:schemeClr val="accent3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" name="椭圆 36"/>
              <p:cNvSpPr/>
              <p:nvPr/>
            </p:nvSpPr>
            <p:spPr>
              <a:xfrm>
                <a:off x="4020182" y="2078011"/>
                <a:ext cx="1075039" cy="1075038"/>
              </a:xfrm>
              <a:prstGeom prst="ellipse">
                <a:avLst/>
              </a:prstGeom>
              <a:solidFill>
                <a:schemeClr val="tx1">
                  <a:alpha val="50196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 spc="-300" dirty="0">
                  <a:latin typeface="华文新魏" panose="02010800040101010101" pitchFamily="2" charset="-122"/>
                  <a:ea typeface="华文新魏" panose="02010800040101010101" pitchFamily="2" charset="-122"/>
                </a:endParaRPr>
              </a:p>
            </p:txBody>
          </p:sp>
        </p:grpSp>
      </p:grpSp>
      <p:grpSp>
        <p:nvGrpSpPr>
          <p:cNvPr id="41" name="组合 40"/>
          <p:cNvGrpSpPr/>
          <p:nvPr/>
        </p:nvGrpSpPr>
        <p:grpSpPr>
          <a:xfrm>
            <a:off x="4616020" y="5264008"/>
            <a:ext cx="2370189" cy="892193"/>
            <a:chOff x="8563905" y="945502"/>
            <a:chExt cx="2370189" cy="892193"/>
          </a:xfrm>
        </p:grpSpPr>
        <p:sp>
          <p:nvSpPr>
            <p:cNvPr id="42" name="文本框 41"/>
            <p:cNvSpPr txBox="1"/>
            <p:nvPr/>
          </p:nvSpPr>
          <p:spPr>
            <a:xfrm rot="20587975" flipH="1">
              <a:off x="8563905" y="945502"/>
              <a:ext cx="2370189" cy="649188"/>
            </a:xfrm>
            <a:prstGeom prst="roundRect">
              <a:avLst>
                <a:gd name="adj" fmla="val 50000"/>
              </a:avLst>
            </a:prstGeom>
            <a:noFill/>
            <a:ln>
              <a:gradFill>
                <a:gsLst>
                  <a:gs pos="0">
                    <a:schemeClr val="accent1">
                      <a:alpha val="0"/>
                      <a:lumMod val="0"/>
                    </a:schemeClr>
                  </a:gs>
                  <a:gs pos="100000">
                    <a:schemeClr val="bg1"/>
                  </a:gs>
                </a:gsLst>
                <a:lin ang="0" scaled="0"/>
              </a:gradFill>
            </a:ln>
          </p:spPr>
          <p:txBody>
            <a:bodyPr wrap="none" rtlCol="0">
              <a:spAutoFit/>
            </a:bodyPr>
            <a:lstStyle/>
            <a:p>
              <a:r>
                <a:rPr lang="zh-CN" altLang="en-US" sz="2400" spc="600" dirty="0">
                  <a:solidFill>
                    <a:schemeClr val="bg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rPr>
                <a:t>   </a:t>
              </a:r>
              <a:r>
                <a:rPr lang="zh-CN" altLang="en-US" sz="2400" spc="600" dirty="0" smtClean="0">
                  <a:solidFill>
                    <a:schemeClr val="bg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rPr>
                <a:t>订单列表</a:t>
              </a:r>
              <a:endParaRPr lang="zh-CN" altLang="en-US" sz="2400" spc="600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grpSp>
          <p:nvGrpSpPr>
            <p:cNvPr id="43" name="组合 42"/>
            <p:cNvGrpSpPr/>
            <p:nvPr/>
          </p:nvGrpSpPr>
          <p:grpSpPr>
            <a:xfrm rot="20587975">
              <a:off x="8611861" y="1225695"/>
              <a:ext cx="612000" cy="612000"/>
              <a:chOff x="4020182" y="2071364"/>
              <a:chExt cx="1081685" cy="1081685"/>
            </a:xfrm>
          </p:grpSpPr>
          <p:sp>
            <p:nvSpPr>
              <p:cNvPr id="44" name="椭圆 43"/>
              <p:cNvSpPr/>
              <p:nvPr/>
            </p:nvSpPr>
            <p:spPr>
              <a:xfrm>
                <a:off x="4026829" y="2071364"/>
                <a:ext cx="1075038" cy="107503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2">
                      <a:lumMod val="50000"/>
                    </a:schemeClr>
                  </a:gs>
                  <a:gs pos="100000">
                    <a:schemeClr val="accent2">
                      <a:lumMod val="20000"/>
                      <a:lumOff val="80000"/>
                    </a:schemeClr>
                  </a:gs>
                </a:gsLst>
                <a:lin ang="18900000" scaled="1"/>
                <a:tileRect/>
              </a:gradFill>
              <a:ln>
                <a:noFill/>
              </a:ln>
              <a:effectLst>
                <a:glow rad="38100">
                  <a:schemeClr val="accent3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" name="椭圆 44"/>
              <p:cNvSpPr/>
              <p:nvPr/>
            </p:nvSpPr>
            <p:spPr>
              <a:xfrm>
                <a:off x="4020182" y="2078011"/>
                <a:ext cx="1075039" cy="1075038"/>
              </a:xfrm>
              <a:prstGeom prst="ellipse">
                <a:avLst/>
              </a:prstGeom>
              <a:solidFill>
                <a:schemeClr val="tx1">
                  <a:alpha val="50196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 spc="-300" dirty="0">
                  <a:latin typeface="华文新魏" panose="02010800040101010101" pitchFamily="2" charset="-122"/>
                  <a:ea typeface="华文新魏" panose="02010800040101010101" pitchFamily="2" charset="-122"/>
                </a:endParaRPr>
              </a:p>
            </p:txBody>
          </p:sp>
        </p:grpSp>
      </p:grpSp>
      <p:grpSp>
        <p:nvGrpSpPr>
          <p:cNvPr id="51" name="组合 50"/>
          <p:cNvGrpSpPr/>
          <p:nvPr/>
        </p:nvGrpSpPr>
        <p:grpSpPr>
          <a:xfrm>
            <a:off x="4679220" y="1273342"/>
            <a:ext cx="2624861" cy="908970"/>
            <a:chOff x="8294634" y="989044"/>
            <a:chExt cx="2624861" cy="908970"/>
          </a:xfrm>
        </p:grpSpPr>
        <p:sp>
          <p:nvSpPr>
            <p:cNvPr id="52" name="文本框 51"/>
            <p:cNvSpPr txBox="1"/>
            <p:nvPr/>
          </p:nvSpPr>
          <p:spPr>
            <a:xfrm rot="20587975" flipH="1">
              <a:off x="8294634" y="989044"/>
              <a:ext cx="2624861" cy="649188"/>
            </a:xfrm>
            <a:prstGeom prst="roundRect">
              <a:avLst>
                <a:gd name="adj" fmla="val 50000"/>
              </a:avLst>
            </a:prstGeom>
            <a:noFill/>
            <a:ln>
              <a:gradFill>
                <a:gsLst>
                  <a:gs pos="0">
                    <a:schemeClr val="accent1">
                      <a:alpha val="0"/>
                      <a:lumMod val="0"/>
                    </a:schemeClr>
                  </a:gs>
                  <a:gs pos="100000">
                    <a:schemeClr val="bg1"/>
                  </a:gs>
                </a:gsLst>
                <a:lin ang="0" scaled="0"/>
              </a:gra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2400" spc="600" dirty="0">
                  <a:solidFill>
                    <a:schemeClr val="bg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rPr>
                <a:t>    </a:t>
              </a:r>
              <a:r>
                <a:rPr lang="zh-CN" altLang="en-US" sz="2400" spc="600" dirty="0" smtClean="0">
                  <a:solidFill>
                    <a:schemeClr val="bg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rPr>
                <a:t>用户列表</a:t>
              </a:r>
              <a:endParaRPr lang="zh-CN" altLang="en-US" sz="2400" spc="600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grpSp>
          <p:nvGrpSpPr>
            <p:cNvPr id="53" name="组合 52"/>
            <p:cNvGrpSpPr/>
            <p:nvPr/>
          </p:nvGrpSpPr>
          <p:grpSpPr>
            <a:xfrm rot="20587975">
              <a:off x="8367548" y="1289773"/>
              <a:ext cx="608240" cy="608241"/>
              <a:chOff x="3575200" y="2053646"/>
              <a:chExt cx="1075041" cy="1075046"/>
            </a:xfrm>
          </p:grpSpPr>
          <p:sp>
            <p:nvSpPr>
              <p:cNvPr id="54" name="椭圆 53"/>
              <p:cNvSpPr/>
              <p:nvPr/>
            </p:nvSpPr>
            <p:spPr>
              <a:xfrm>
                <a:off x="3575202" y="2053646"/>
                <a:ext cx="1075037" cy="1075045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6">
                      <a:lumMod val="50000"/>
                    </a:schemeClr>
                  </a:gs>
                  <a:gs pos="100000">
                    <a:schemeClr val="accent6">
                      <a:lumMod val="20000"/>
                      <a:lumOff val="80000"/>
                    </a:schemeClr>
                  </a:gs>
                </a:gsLst>
                <a:lin ang="18900000" scaled="1"/>
                <a:tileRect/>
              </a:gradFill>
              <a:ln>
                <a:noFill/>
              </a:ln>
              <a:effectLst>
                <a:glow rad="38100">
                  <a:schemeClr val="accent3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" name="椭圆 54"/>
              <p:cNvSpPr/>
              <p:nvPr/>
            </p:nvSpPr>
            <p:spPr>
              <a:xfrm>
                <a:off x="3575200" y="2053658"/>
                <a:ext cx="1075041" cy="1075034"/>
              </a:xfrm>
              <a:prstGeom prst="ellipse">
                <a:avLst/>
              </a:prstGeom>
              <a:solidFill>
                <a:schemeClr val="tx1">
                  <a:alpha val="50196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 spc="-300" dirty="0">
                  <a:latin typeface="华文新魏" panose="02010800040101010101" pitchFamily="2" charset="-122"/>
                  <a:ea typeface="华文新魏" panose="02010800040101010101" pitchFamily="2" charset="-122"/>
                </a:endParaRPr>
              </a:p>
            </p:txBody>
          </p:sp>
        </p:grpSp>
      </p:grpSp>
      <p:grpSp>
        <p:nvGrpSpPr>
          <p:cNvPr id="56" name="组合 55"/>
          <p:cNvGrpSpPr/>
          <p:nvPr/>
        </p:nvGrpSpPr>
        <p:grpSpPr>
          <a:xfrm>
            <a:off x="1593374" y="3216748"/>
            <a:ext cx="2738780" cy="919545"/>
            <a:chOff x="8409657" y="948748"/>
            <a:chExt cx="2738780" cy="919545"/>
          </a:xfrm>
        </p:grpSpPr>
        <p:sp>
          <p:nvSpPr>
            <p:cNvPr id="57" name="文本框 56"/>
            <p:cNvSpPr txBox="1"/>
            <p:nvPr/>
          </p:nvSpPr>
          <p:spPr>
            <a:xfrm rot="20587975" flipH="1">
              <a:off x="8409657" y="948748"/>
              <a:ext cx="2738780" cy="649188"/>
            </a:xfrm>
            <a:prstGeom prst="roundRect">
              <a:avLst>
                <a:gd name="adj" fmla="val 50000"/>
              </a:avLst>
            </a:prstGeom>
            <a:noFill/>
            <a:ln>
              <a:gradFill>
                <a:gsLst>
                  <a:gs pos="0">
                    <a:schemeClr val="accent1">
                      <a:alpha val="0"/>
                      <a:lumMod val="0"/>
                    </a:schemeClr>
                  </a:gs>
                  <a:gs pos="100000">
                    <a:schemeClr val="bg1"/>
                  </a:gs>
                </a:gsLst>
                <a:lin ang="0" scaled="0"/>
              </a:gradFill>
            </a:ln>
          </p:spPr>
          <p:txBody>
            <a:bodyPr wrap="none" rtlCol="0">
              <a:spAutoFit/>
            </a:bodyPr>
            <a:lstStyle/>
            <a:p>
              <a:r>
                <a:rPr lang="zh-CN" altLang="en-US" sz="2400" spc="600" dirty="0">
                  <a:solidFill>
                    <a:schemeClr val="bg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rPr>
                <a:t>   </a:t>
              </a:r>
              <a:r>
                <a:rPr lang="zh-CN" altLang="en-US" sz="2400" spc="600" dirty="0" smtClean="0">
                  <a:solidFill>
                    <a:schemeClr val="bg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rPr>
                <a:t>管理员列表</a:t>
              </a:r>
              <a:endParaRPr lang="zh-CN" altLang="en-US" sz="2400" spc="600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grpSp>
          <p:nvGrpSpPr>
            <p:cNvPr id="58" name="组合 57"/>
            <p:cNvGrpSpPr/>
            <p:nvPr/>
          </p:nvGrpSpPr>
          <p:grpSpPr>
            <a:xfrm rot="20587975">
              <a:off x="8461495" y="1259517"/>
              <a:ext cx="622263" cy="608776"/>
              <a:chOff x="3748937" y="2054227"/>
              <a:chExt cx="1099823" cy="1075994"/>
            </a:xfrm>
          </p:grpSpPr>
          <p:sp>
            <p:nvSpPr>
              <p:cNvPr id="59" name="椭圆 58"/>
              <p:cNvSpPr/>
              <p:nvPr/>
            </p:nvSpPr>
            <p:spPr>
              <a:xfrm>
                <a:off x="3773723" y="2054227"/>
                <a:ext cx="1075037" cy="107503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5">
                      <a:lumMod val="50000"/>
                    </a:schemeClr>
                  </a:gs>
                  <a:gs pos="100000">
                    <a:schemeClr val="accent5">
                      <a:lumMod val="20000"/>
                      <a:lumOff val="80000"/>
                    </a:schemeClr>
                  </a:gs>
                </a:gsLst>
                <a:lin ang="18900000" scaled="1"/>
                <a:tileRect/>
              </a:gradFill>
              <a:ln>
                <a:noFill/>
              </a:ln>
              <a:effectLst>
                <a:glow rad="38100">
                  <a:schemeClr val="accent3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" name="椭圆 59"/>
              <p:cNvSpPr/>
              <p:nvPr/>
            </p:nvSpPr>
            <p:spPr>
              <a:xfrm>
                <a:off x="3748937" y="2055185"/>
                <a:ext cx="1075045" cy="1075036"/>
              </a:xfrm>
              <a:prstGeom prst="ellipse">
                <a:avLst/>
              </a:prstGeom>
              <a:solidFill>
                <a:schemeClr val="tx1">
                  <a:alpha val="50196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 spc="-300" dirty="0">
                  <a:latin typeface="华文新魏" panose="02010800040101010101" pitchFamily="2" charset="-122"/>
                  <a:ea typeface="华文新魏" panose="02010800040101010101" pitchFamily="2" charset="-122"/>
                </a:endParaRPr>
              </a:p>
            </p:txBody>
          </p:sp>
        </p:grpSp>
      </p:grpSp>
      <p:sp>
        <p:nvSpPr>
          <p:cNvPr id="40" name="文本框 32"/>
          <p:cNvSpPr txBox="1"/>
          <p:nvPr/>
        </p:nvSpPr>
        <p:spPr>
          <a:xfrm>
            <a:off x="5150241" y="3047403"/>
            <a:ext cx="1847145" cy="461665"/>
          </a:xfrm>
          <a:prstGeom prst="rect">
            <a:avLst/>
          </a:prstGeom>
          <a:noFill/>
          <a:ln>
            <a:gradFill>
              <a:gsLst>
                <a:gs pos="0">
                  <a:schemeClr val="accent1">
                    <a:alpha val="0"/>
                    <a:lumMod val="0"/>
                  </a:schemeClr>
                </a:gs>
                <a:gs pos="100000">
                  <a:schemeClr val="bg1">
                    <a:alpha val="50000"/>
                  </a:schemeClr>
                </a:gs>
              </a:gsLst>
              <a:lin ang="0" scaled="0"/>
            </a:gradFill>
          </a:ln>
        </p:spPr>
        <p:txBody>
          <a:bodyPr wrap="square" rtlCol="0">
            <a:spAutoFit/>
          </a:bodyPr>
          <a:lstStyle/>
          <a:p>
            <a:pPr algn="r"/>
            <a:r>
              <a:rPr lang="zh-CN" altLang="en-US" sz="2400" dirty="0" smtClean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数据管理</a:t>
            </a:r>
            <a:endParaRPr lang="zh-CN" altLang="en-US" sz="2400" dirty="0">
              <a:solidFill>
                <a:schemeClr val="bg1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27485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8" presetClass="entr" presetSubtype="3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8" presetClass="entr" presetSubtype="3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8" presetClass="entr" presetSubtype="3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8" presetClass="entr" presetSubtype="3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2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2" presetClass="entr" presetSubtype="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40" grpId="0" animBg="1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2198</TotalTime>
  <Words>134</Words>
  <Application>Microsoft Office PowerPoint</Application>
  <PresentationFormat>宽屏</PresentationFormat>
  <Paragraphs>68</Paragraphs>
  <Slides>20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31" baseType="lpstr">
      <vt:lpstr>Adobe Gothic Std B</vt:lpstr>
      <vt:lpstr>等线</vt:lpstr>
      <vt:lpstr>等线 Light</vt:lpstr>
      <vt:lpstr>华文行楷</vt:lpstr>
      <vt:lpstr>华文新魏</vt:lpstr>
      <vt:lpstr>幼圆</vt:lpstr>
      <vt:lpstr>Adobe Devanagari</vt:lpstr>
      <vt:lpstr>Arial</vt:lpstr>
      <vt:lpstr>Arial Black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陈立</dc:creator>
  <cp:lastModifiedBy>soui Liang</cp:lastModifiedBy>
  <cp:revision>212</cp:revision>
  <dcterms:created xsi:type="dcterms:W3CDTF">2016-04-18T09:51:27Z</dcterms:created>
  <dcterms:modified xsi:type="dcterms:W3CDTF">2017-08-10T15:47:42Z</dcterms:modified>
</cp:coreProperties>
</file>